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Underserved Youth on the greater seacoast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Chase Home serves youth in crisis.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New Heights serves at-risk youth.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www.chasehome.org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www.newheightsonline.org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0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304" y="1942206"/>
            <a:ext cx="8534401" cy="2281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Data from NH </a:t>
            </a:r>
            <a:r>
              <a:rPr lang="en-US" sz="3200" b="1" dirty="0"/>
              <a:t>2015 Youth Risk Behavior Survey of 57,326 </a:t>
            </a:r>
            <a:r>
              <a:rPr lang="en-US" sz="3200" b="1" dirty="0" smtClean="0"/>
              <a:t>students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 </a:t>
            </a:r>
            <a:br>
              <a:rPr lang="en-US" sz="2000" b="1" dirty="0"/>
            </a:br>
            <a:r>
              <a:rPr lang="en-US" sz="2200" b="1" dirty="0"/>
              <a:t/>
            </a:r>
            <a:br>
              <a:rPr lang="en-US" sz="2200" b="1" dirty="0"/>
            </a:br>
            <a:endParaRPr lang="en-US" sz="2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610" y="3474506"/>
            <a:ext cx="8534400" cy="14986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1.	10.8% drank alcohol before age 13,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2.	29.9% currently drink alcohol,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3.	22.2% currently use marijuana,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4.	6.8% currently use prescriptions without a doctor’s Rx, and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5.	15.3% considered attempting suicide.</a:t>
            </a:r>
          </a:p>
        </p:txBody>
      </p:sp>
    </p:spTree>
    <p:extLst>
      <p:ext uri="{BB962C8B-B14F-4D97-AF65-F5344CB8AC3E}">
        <p14:creationId xmlns:p14="http://schemas.microsoft.com/office/powerpoint/2010/main" val="405875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The above graph represents an image from the sector partnerships initiative. </a:t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Chase Home and New Heights intersect with three of these concentric circles on the left.</a:t>
            </a:r>
            <a:endParaRPr lang="en-US" sz="1800" b="1" dirty="0"/>
          </a:p>
        </p:txBody>
      </p:sp>
      <p:pic>
        <p:nvPicPr>
          <p:cNvPr id="1026" name="Picture 2" descr="http://www.nhworks.org/uploads/sector%20partnerships%20diagra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157" y="288501"/>
            <a:ext cx="8475419" cy="4198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339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003" y="589925"/>
            <a:ext cx="10534918" cy="2281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PROPOSED PILOT PROGRAM ON THE SEACOAST</a:t>
            </a:r>
            <a:br>
              <a:rPr lang="en-US" sz="4000" b="1" dirty="0" smtClean="0"/>
            </a:br>
            <a:r>
              <a:rPr lang="en-US" sz="4000" b="1" dirty="0" smtClean="0"/>
              <a:t>The Opportunity, part 1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 </a:t>
            </a:r>
            <a:br>
              <a:rPr lang="en-US" sz="2000" b="1" dirty="0"/>
            </a:br>
            <a:r>
              <a:rPr lang="en-US" sz="2200" b="1" dirty="0"/>
              <a:t/>
            </a:r>
            <a:br>
              <a:rPr lang="en-US" sz="2200" b="1" dirty="0"/>
            </a:br>
            <a:endParaRPr lang="en-US" sz="2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9672" y="2366923"/>
            <a:ext cx="8534400" cy="149860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New Heights has developed STEAM programs with industry leaders, but requires targeted resources to expand, including mentors.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Chase Home works with youth in crisis through the age of 18, but does not have an embedded career pathway for graduates.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99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609" y="589925"/>
            <a:ext cx="8534401" cy="2281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Opportunity, part 2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 </a:t>
            </a:r>
            <a:br>
              <a:rPr lang="en-US" sz="2000" b="1" dirty="0"/>
            </a:br>
            <a:r>
              <a:rPr lang="en-US" sz="2200" b="1" dirty="0"/>
              <a:t/>
            </a:r>
            <a:br>
              <a:rPr lang="en-US" sz="2200" b="1" dirty="0"/>
            </a:br>
            <a:endParaRPr lang="en-US" sz="2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9672" y="2366923"/>
            <a:ext cx="8534400" cy="149860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Collectively, Chase Home and New Heights work with underserved youth who require extra supports, which we both provide.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We need assistance, however, creating more concrete career pathways for New Heights and Chase Home youth.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39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609" y="589925"/>
            <a:ext cx="8534401" cy="2281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Opportunity, part 3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 </a:t>
            </a:r>
            <a:br>
              <a:rPr lang="en-US" sz="2000" b="1" dirty="0"/>
            </a:br>
            <a:r>
              <a:rPr lang="en-US" sz="2200" b="1" dirty="0"/>
              <a:t/>
            </a:r>
            <a:br>
              <a:rPr lang="en-US" sz="2200" b="1" dirty="0"/>
            </a:br>
            <a:endParaRPr lang="en-US" sz="2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9672" y="2366923"/>
            <a:ext cx="8534400" cy="149860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Collectively, we possess established relationships with area schools, police </a:t>
            </a:r>
            <a:r>
              <a:rPr lang="en-US" sz="2800" dirty="0">
                <a:solidFill>
                  <a:schemeClr val="tx1"/>
                </a:solidFill>
              </a:rPr>
              <a:t>departments, </a:t>
            </a:r>
            <a:r>
              <a:rPr lang="en-US" sz="2800" dirty="0" smtClean="0">
                <a:solidFill>
                  <a:schemeClr val="tx1"/>
                </a:solidFill>
              </a:rPr>
              <a:t>local courts, the </a:t>
            </a:r>
            <a:r>
              <a:rPr lang="en-US" sz="2800" dirty="0">
                <a:solidFill>
                  <a:schemeClr val="tx1"/>
                </a:solidFill>
              </a:rPr>
              <a:t>Office of Juvenile Justice and Delinquency Prevention (OJJDP), </a:t>
            </a:r>
            <a:r>
              <a:rPr lang="en-US" sz="2800" dirty="0" smtClean="0">
                <a:solidFill>
                  <a:schemeClr val="tx1"/>
                </a:solidFill>
              </a:rPr>
              <a:t>community health centers and other agencies.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These relationships can be leveraged to advance the mission of NHCBE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9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609" y="589925"/>
            <a:ext cx="8534401" cy="2281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CONTACT US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 </a:t>
            </a:r>
            <a:br>
              <a:rPr lang="en-US" sz="2000" b="1" dirty="0"/>
            </a:br>
            <a:r>
              <a:rPr lang="en-US" sz="2200" b="1" dirty="0"/>
              <a:t/>
            </a:r>
            <a:br>
              <a:rPr lang="en-US" sz="2200" b="1" dirty="0"/>
            </a:br>
            <a:endParaRPr lang="en-US" sz="2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9672" y="2366923"/>
            <a:ext cx="8534400" cy="149860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Rob Levey CHASE HOME BOARD PRESIDENT and CEO, Exponential Squared</a:t>
            </a:r>
          </a:p>
          <a:p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dirty="0" smtClean="0">
                <a:solidFill>
                  <a:schemeClr val="tx1"/>
                </a:solidFill>
              </a:rPr>
              <a:t>rob@exponentialsquared.com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Meme Wheeler, Chase Home Executive Director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mwheeler@chasehome.org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529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</TotalTime>
  <Words>204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Slice</vt:lpstr>
      <vt:lpstr>Underserved Youth on the greater seacoast </vt:lpstr>
      <vt:lpstr>Data from NH 2015 Youth Risk Behavior Survey of 57,326 students    </vt:lpstr>
      <vt:lpstr>The above graph represents an image from the sector partnerships initiative.   Chase Home and New Heights intersect with three of these concentric circles on the left.</vt:lpstr>
      <vt:lpstr>PROPOSED PILOT PROGRAM ON THE SEACOAST The Opportunity, part 1    </vt:lpstr>
      <vt:lpstr>The Opportunity, part 2    </vt:lpstr>
      <vt:lpstr>The Opportunity, part 3    </vt:lpstr>
      <vt:lpstr>CONTACT US  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Underserved Youth on the greater seacoast</dc:title>
  <dc:creator>AIMuseum</dc:creator>
  <cp:lastModifiedBy>AIMuseum</cp:lastModifiedBy>
  <cp:revision>6</cp:revision>
  <dcterms:created xsi:type="dcterms:W3CDTF">2017-09-27T11:18:41Z</dcterms:created>
  <dcterms:modified xsi:type="dcterms:W3CDTF">2017-09-27T12:08:40Z</dcterms:modified>
</cp:coreProperties>
</file>