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Executive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Region 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939609"/>
            <a:ext cx="1676396" cy="842190"/>
          </a:xfrm>
          <a:prstGeom prst="rect">
            <a:avLst/>
          </a:prstGeom>
        </p:spPr>
      </p:pic>
      <p:pic>
        <p:nvPicPr>
          <p:cNvPr id="5" name="Picture 2" descr="http://www.salemcte.com/img/logo-c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5808"/>
            <a:ext cx="1888213" cy="6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1082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 of CTE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73678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dirty="0"/>
              <a:t>NH DoE</a:t>
            </a:r>
          </a:p>
          <a:p>
            <a:pPr lvl="1"/>
            <a:r>
              <a:rPr lang="en-US" sz="2000" dirty="0"/>
              <a:t>Carl Perkins Career &amp; Technical Education Act</a:t>
            </a:r>
          </a:p>
          <a:p>
            <a:r>
              <a:rPr lang="en-US" sz="2400" dirty="0"/>
              <a:t>Local/District Oversight</a:t>
            </a:r>
          </a:p>
          <a:p>
            <a:r>
              <a:rPr lang="en-US" sz="2400" dirty="0"/>
              <a:t>Region 17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Strategic </a:t>
            </a:r>
            <a:r>
              <a:rPr lang="en-US" sz="2000" b="1" dirty="0">
                <a:solidFill>
                  <a:schemeClr val="bg1"/>
                </a:solidFill>
              </a:rPr>
              <a:t>Executive Board</a:t>
            </a:r>
          </a:p>
          <a:p>
            <a:pPr lvl="1"/>
            <a:r>
              <a:rPr lang="en-US" sz="2000" dirty="0"/>
              <a:t>Management Committee</a:t>
            </a:r>
          </a:p>
          <a:p>
            <a:pPr lvl="1"/>
            <a:r>
              <a:rPr lang="en-US" sz="2000" dirty="0"/>
              <a:t>Center/Program Specific Advisory </a:t>
            </a:r>
            <a:r>
              <a:rPr lang="en-US" sz="2000" dirty="0" smtClean="0"/>
              <a:t>Committees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44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1082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17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7829" y="1650887"/>
            <a:ext cx="8382000" cy="4419600"/>
            <a:chOff x="938893" y="1688987"/>
            <a:chExt cx="8382000" cy="4419600"/>
          </a:xfrm>
        </p:grpSpPr>
        <p:sp>
          <p:nvSpPr>
            <p:cNvPr id="6" name="Rectangle 5"/>
            <p:cNvSpPr/>
            <p:nvPr/>
          </p:nvSpPr>
          <p:spPr>
            <a:xfrm>
              <a:off x="938893" y="1688987"/>
              <a:ext cx="8382000" cy="4419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9036" y="1727087"/>
              <a:ext cx="8301714" cy="434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49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1582400" cy="838200"/>
          </a:xfrm>
        </p:spPr>
        <p:txBody>
          <a:bodyPr>
            <a:normAutofit/>
          </a:bodyPr>
          <a:lstStyle/>
          <a:p>
            <a:pPr algn="r"/>
            <a:endParaRPr lang="en-US" sz="4000" cap="small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68"/>
          <a:stretch/>
        </p:blipFill>
        <p:spPr>
          <a:xfrm>
            <a:off x="293007" y="186648"/>
            <a:ext cx="4317093" cy="6494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5400000">
            <a:off x="6034007" y="-155953"/>
            <a:ext cx="4724370" cy="729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9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3792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the Region 17 Strategic Executive Board is to provide high altitude oversight by a diverse set of stakeholders.  </a:t>
            </a:r>
            <a:br>
              <a:rPr lang="en-US" sz="31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charges include: </a:t>
            </a:r>
            <a:r>
              <a:rPr lang="en-US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05001"/>
            <a:ext cx="115824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 our operations from an outside perspective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capacity and help us to connect with our larger communities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the strategic fit between the current and future needs of the region’s within the workforce and the economy with our Centers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opportunities for students and staff they could never realize otherwise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advocacy and communication</a:t>
            </a: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oversight with the evaluation of our Centers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6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</TotalTime>
  <Words>95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Slice</vt:lpstr>
      <vt:lpstr>Strategic Executive Board</vt:lpstr>
      <vt:lpstr>Oversight of CTE</vt:lpstr>
      <vt:lpstr>Region 17</vt:lpstr>
      <vt:lpstr>PowerPoint Presentation</vt:lpstr>
      <vt:lpstr> The purpose of the Region 17 Strategic Executive Board is to provide high altitude oversight by a diverse set of stakeholders.   Initial charges include: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</dc:creator>
  <cp:lastModifiedBy>Kathleen Gleason</cp:lastModifiedBy>
  <cp:revision>7</cp:revision>
  <dcterms:created xsi:type="dcterms:W3CDTF">2013-05-28T23:38:51Z</dcterms:created>
  <dcterms:modified xsi:type="dcterms:W3CDTF">2014-12-09T20:18:52Z</dcterms:modified>
</cp:coreProperties>
</file>