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</p:sldMasterIdLst>
  <p:notesMasterIdLst>
    <p:notesMasterId r:id="rId10"/>
  </p:notesMasterIdLst>
  <p:sldIdLst>
    <p:sldId id="256" r:id="rId3"/>
    <p:sldId id="330" r:id="rId4"/>
    <p:sldId id="413" r:id="rId5"/>
    <p:sldId id="412" r:id="rId6"/>
    <p:sldId id="411" r:id="rId7"/>
    <p:sldId id="378" r:id="rId8"/>
    <p:sldId id="332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7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53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70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883" algn="l" defTabSz="45717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060" algn="l" defTabSz="45717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236" algn="l" defTabSz="45717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413" algn="l" defTabSz="45717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64" autoAdjust="0"/>
    <p:restoredTop sz="87872" autoAdjust="0"/>
  </p:normalViewPr>
  <p:slideViewPr>
    <p:cSldViewPr>
      <p:cViewPr>
        <p:scale>
          <a:sx n="121" d="100"/>
          <a:sy n="121" d="100"/>
        </p:scale>
        <p:origin x="-402" y="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C562F4-1E55-AD4B-A754-5A194465C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57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B2D9DA-AC93-2C43-9274-6EE6851E4A4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63110F-7D0A-FC4F-800D-87610ED149F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B0DBE1-04E8-4742-8CA5-3705CC77E62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FEBBA4-A420-A24A-BA88-EE52C3D09E1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B2756-6203-5740-A011-75BCBB147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8B89C-E0F5-BC43-8868-04FDB8D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E280-ECEB-8042-9CE2-E322FCE95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5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775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8350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98298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328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956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29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8203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086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291A3-1534-274B-9C8F-8730456CD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0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950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389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9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6064374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440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D4B5E-963D-7C42-B8D4-4094D6E8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8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4E517-FFC8-1F42-A373-F02F7128B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6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131DE-E6EF-A945-B54C-52B58BB60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2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180C-E73B-2548-BED0-96495C04C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9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4ACD7-0D3C-6F45-A551-BB0CF11BA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DA2B3-3107-D548-A4C1-B1BA33CD0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BD12-CC30-5F46-87AE-C7EB06F92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1C9C3E2-08E4-974F-8B2A-EBB25456B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lef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righ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0"/>
            <a:ext cx="622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bottom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2" descr="just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52401"/>
            <a:ext cx="440848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2089547"/>
            <a:ext cx="7358063" cy="26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h-internship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iStock_000003504012X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8588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5" descr="iStock_000004059415X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905000"/>
            <a:ext cx="22098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iStock_000004807391X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5105400"/>
            <a:ext cx="182562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iStock_000004937275X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667001"/>
            <a:ext cx="17081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iStock_000006168689X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314826"/>
            <a:ext cx="33623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iStock_000007166977X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371600"/>
            <a:ext cx="1322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iStock_000008171099X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8764"/>
            <a:ext cx="18288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iStock_000008399743XSm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04801"/>
            <a:ext cx="798513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4" descr="iStock_000009770659XSmal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038601"/>
            <a:ext cx="1954213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5" descr="House_000010552241Lar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4290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7" descr="iStock_000003504012X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97225"/>
            <a:ext cx="85883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97" y="-17859"/>
            <a:ext cx="10519172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590800"/>
            <a:ext cx="6477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600" b="1" dirty="0" err="1" smtClean="0"/>
              <a:t>NHInternships.com</a:t>
            </a:r>
            <a:endParaRPr lang="en-US" sz="4600" dirty="0"/>
          </a:p>
        </p:txBody>
      </p:sp>
      <p:pic>
        <p:nvPicPr>
          <p:cNvPr id="2" name="Picture 1" descr="nh-internships-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2605689" cy="266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9600" y="3276600"/>
            <a:ext cx="7848600" cy="2895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3000" dirty="0" smtClean="0"/>
              <a:t>Employers 470 </a:t>
            </a:r>
            <a:r>
              <a:rPr lang="en-US" sz="3000" dirty="0" smtClean="0">
                <a:sym typeface="Wingdings"/>
              </a:rPr>
              <a:t> 940 (</a:t>
            </a:r>
            <a:r>
              <a:rPr lang="en-US" sz="3000" i="1" dirty="0" smtClean="0">
                <a:sym typeface="Wingdings"/>
              </a:rPr>
              <a:t>562 current</a:t>
            </a:r>
            <a:r>
              <a:rPr lang="en-US" sz="3000" dirty="0" smtClean="0">
                <a:sym typeface="Wingdings"/>
              </a:rPr>
              <a:t>)</a:t>
            </a: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3000" dirty="0" smtClean="0">
                <a:sym typeface="Wingdings"/>
              </a:rPr>
              <a:t>Students 150  300 (</a:t>
            </a:r>
            <a:r>
              <a:rPr lang="en-US" sz="3000" i="1" dirty="0" smtClean="0">
                <a:sym typeface="Wingdings"/>
              </a:rPr>
              <a:t>246 current</a:t>
            </a:r>
            <a:r>
              <a:rPr lang="en-US" sz="3000" dirty="0" smtClean="0">
                <a:sym typeface="Wingdings"/>
              </a:rPr>
              <a:t>)</a:t>
            </a: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3000" dirty="0" smtClean="0">
                <a:sym typeface="Wingdings"/>
              </a:rPr>
              <a:t>Increase number of internships in NH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24000" y="0"/>
            <a:ext cx="55626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nh-internships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4520"/>
            <a:ext cx="3082080" cy="30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478455" cy="43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P1684_16_Panels_st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" y="2667000"/>
            <a:ext cx="3154532" cy="3962400"/>
          </a:xfrm>
          <a:prstGeom prst="rect">
            <a:avLst/>
          </a:prstGeom>
        </p:spPr>
      </p:pic>
      <p:pic>
        <p:nvPicPr>
          <p:cNvPr id="5" name="Picture 4" descr="SWP1684_16_Panels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705102"/>
            <a:ext cx="3124200" cy="3924298"/>
          </a:xfrm>
          <a:prstGeom prst="rect">
            <a:avLst/>
          </a:prstGeom>
        </p:spPr>
      </p:pic>
      <p:pic>
        <p:nvPicPr>
          <p:cNvPr id="6" name="Picture 5" descr="SWP1684_16_Panels_pl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32" y="2743200"/>
            <a:ext cx="3093868" cy="3886200"/>
          </a:xfrm>
          <a:prstGeom prst="rect">
            <a:avLst/>
          </a:prstGeom>
        </p:spPr>
      </p:pic>
      <p:pic>
        <p:nvPicPr>
          <p:cNvPr id="2" name="Picture 1" descr="color-dia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5" y="76200"/>
            <a:ext cx="4204855" cy="2720788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2438400" y="-76200"/>
            <a:ext cx="4343400" cy="1330523"/>
          </a:xfrm>
          <a:prstGeom prst="rect">
            <a:avLst/>
          </a:prstGeom>
          <a:noFill/>
          <a:ln>
            <a:noFill/>
          </a:ln>
          <a:effectLst>
            <a:outerShdw blurRad="76200" dist="507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Gill Sans" charset="0"/>
                <a:cs typeface="Gill Sans" charset="0"/>
                <a:sym typeface="Gill Sans" charset="0"/>
              </a:rPr>
              <a:t>Come Stay Work Play NH</a:t>
            </a:r>
            <a:endParaRPr lang="en-US" sz="3200" dirty="0">
              <a:solidFill>
                <a:srgbClr val="FFFFFF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U 5-08-813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9144000" cy="7467600"/>
          </a:xfrm>
          <a:prstGeom prst="rect">
            <a:avLst/>
          </a:prstGeom>
        </p:spPr>
      </p:pic>
      <p:pic>
        <p:nvPicPr>
          <p:cNvPr id="5" name="Picture 4" descr="swp-give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2819400" cy="96393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609600" y="609600"/>
            <a:ext cx="4800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May 3, 2017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147509" y="4648200"/>
            <a:ext cx="1981200" cy="2057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Claremont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Concord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Keene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Lebanon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Manchester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Nashua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15582" y="6229622"/>
            <a:ext cx="6096000" cy="6023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err="1">
                <a:solidFill>
                  <a:schemeClr val="bg1"/>
                </a:solidFill>
              </a:rPr>
              <a:t>s</a:t>
            </a:r>
            <a:r>
              <a:rPr lang="en-US" sz="2400" dirty="0" err="1" smtClean="0">
                <a:solidFill>
                  <a:schemeClr val="bg1"/>
                </a:solidFill>
              </a:rPr>
              <a:t>tayworkplay.org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</a:rPr>
              <a:t>stayworkplaygive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ember 2011 - Business NH Magazine_Young Professional Program of the Year - 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6553200"/>
          </a:xfrm>
          <a:prstGeom prst="rect">
            <a:avLst/>
          </a:prstGeom>
        </p:spPr>
      </p:pic>
      <p:pic>
        <p:nvPicPr>
          <p:cNvPr id="4" name="Picture 3" descr="RisingStarsDark_Logos_Round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76200"/>
            <a:ext cx="4064000" cy="3048000"/>
          </a:xfrm>
          <a:prstGeom prst="rect">
            <a:avLst/>
          </a:prstGeom>
        </p:spPr>
      </p:pic>
      <p:pic>
        <p:nvPicPr>
          <p:cNvPr id="5" name="Picture 4" descr="RisingStarsBadges_CS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644900"/>
            <a:ext cx="2540000" cy="25273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6096000"/>
            <a:ext cx="4876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 err="1" smtClean="0"/>
              <a:t>stayworkplay.org</a:t>
            </a:r>
            <a:r>
              <a:rPr lang="en-US" sz="1600" dirty="0" smtClean="0"/>
              <a:t>/</a:t>
            </a:r>
            <a:r>
              <a:rPr lang="en-US" sz="1600" dirty="0" err="1" smtClean="0"/>
              <a:t>risingstarsawards</a:t>
            </a:r>
            <a:endParaRPr lang="en-US" sz="16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3124200"/>
            <a:ext cx="4876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/>
              <a:t>Nominations open until July 21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!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350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xmlns:p14="http://schemas.microsoft.com/office/powerpoint/2010/main" spd="slow" advTm="10000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Bookman Old Style"/>
        <a:ea typeface="ＭＳ Ｐゴシック"/>
        <a:cs typeface="ＭＳ Ｐゴシック"/>
      </a:majorFont>
      <a:minorFont>
        <a:latin typeface="Bookman Old Style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6466</TotalTime>
  <Words>45</Words>
  <Application>Microsoft Office PowerPoint</Application>
  <PresentationFormat>On-screen Show (4:3)</PresentationFormat>
  <Paragraphs>14</Paragraphs>
  <Slides>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Blank Presentation</vt:lpstr>
      <vt:lpstr>1_Title - Center</vt:lpstr>
      <vt:lpstr>PowerPoint Presentation</vt:lpstr>
      <vt:lpstr>NHInternships.com</vt:lpstr>
      <vt:lpstr>PowerPoint Presentation</vt:lpstr>
      <vt:lpstr>PowerPoint Presentation</vt:lpstr>
      <vt:lpstr>PowerPoint Presentation</vt:lpstr>
      <vt:lpstr>Claremont Concord Keene Lebanon Manchester Nashua</vt:lpstr>
      <vt:lpstr>PowerPoint Presentation</vt:lpstr>
    </vt:vector>
  </TitlesOfParts>
  <Company>Kate Luczko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Luczko</dc:creator>
  <cp:lastModifiedBy>Spark NH</cp:lastModifiedBy>
  <cp:revision>279</cp:revision>
  <cp:lastPrinted>2017-01-18T18:22:56Z</cp:lastPrinted>
  <dcterms:created xsi:type="dcterms:W3CDTF">2011-08-05T17:52:07Z</dcterms:created>
  <dcterms:modified xsi:type="dcterms:W3CDTF">2017-06-30T14:33:17Z</dcterms:modified>
</cp:coreProperties>
</file>