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9" r:id="rId3"/>
    <p:sldId id="260" r:id="rId4"/>
    <p:sldId id="257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A8F170-79AB-44EA-A719-429AFF50FC2E}" type="datetimeFigureOut">
              <a:rPr lang="en-US" smtClean="0"/>
              <a:t>3/29/2017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5C549-0FCD-4DA2-8367-793C08B9D73A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483917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A8F170-79AB-44EA-A719-429AFF50FC2E}" type="datetimeFigureOut">
              <a:rPr lang="en-US" smtClean="0"/>
              <a:t>3/29/2017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5C549-0FCD-4DA2-8367-793C08B9D7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66671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A8F170-79AB-44EA-A719-429AFF50FC2E}" type="datetimeFigureOut">
              <a:rPr lang="en-US" smtClean="0"/>
              <a:t>3/29/2017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5C549-0FCD-4DA2-8367-793C08B9D7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41262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A8F170-79AB-44EA-A719-429AFF50FC2E}" type="datetimeFigureOut">
              <a:rPr lang="en-US" smtClean="0"/>
              <a:t>3/29/2017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5C549-0FCD-4DA2-8367-793C08B9D7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569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A8F170-79AB-44EA-A719-429AFF50FC2E}" type="datetimeFigureOut">
              <a:rPr lang="en-US" smtClean="0"/>
              <a:t>3/29/2017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5C549-0FCD-4DA2-8367-793C08B9D73A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827686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8" y="1845734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A8F170-79AB-44EA-A719-429AFF50FC2E}" type="datetimeFigureOut">
              <a:rPr lang="en-US" smtClean="0"/>
              <a:t>3/29/2017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5C549-0FCD-4DA2-8367-793C08B9D7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79481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A8F170-79AB-44EA-A719-429AFF50FC2E}" type="datetimeFigureOut">
              <a:rPr lang="en-US" smtClean="0"/>
              <a:t>3/29/2017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5C549-0FCD-4DA2-8367-793C08B9D7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52740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A8F170-79AB-44EA-A719-429AFF50FC2E}" type="datetimeFigureOut">
              <a:rPr lang="en-US" smtClean="0"/>
              <a:t>3/29/2017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5C549-0FCD-4DA2-8367-793C08B9D7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11411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A8F170-79AB-44EA-A719-429AFF50FC2E}" type="datetimeFigureOut">
              <a:rPr lang="en-US" smtClean="0"/>
              <a:t>3/29/2017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5C549-0FCD-4DA2-8367-793C08B9D7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34810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DEA8F170-79AB-44EA-A719-429AFF50FC2E}" type="datetimeFigureOut">
              <a:rPr lang="en-US" smtClean="0"/>
              <a:t>3/29/2017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AC5C549-0FCD-4DA2-8367-793C08B9D7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3742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A8F170-79AB-44EA-A719-429AFF50FC2E}" type="datetimeFigureOut">
              <a:rPr lang="en-US" smtClean="0"/>
              <a:t>3/29/2017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5C549-0FCD-4DA2-8367-793C08B9D7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97508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DEA8F170-79AB-44EA-A719-429AFF50FC2E}" type="datetimeFigureOut">
              <a:rPr lang="en-US" smtClean="0"/>
              <a:t>3/29/2017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EAC5C549-0FCD-4DA2-8367-793C08B9D73A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625556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65 x 25 Update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NHCBE Meeting - March 30, 2017</a:t>
            </a:r>
          </a:p>
          <a:p>
            <a:r>
              <a:rPr lang="en-US" dirty="0" smtClean="0"/>
              <a:t>Presented by: </a:t>
            </a:r>
            <a:r>
              <a:rPr lang="en-US" dirty="0" err="1" smtClean="0"/>
              <a:t>sara</a:t>
            </a:r>
            <a:r>
              <a:rPr lang="en-US" dirty="0" smtClean="0"/>
              <a:t> Colson</a:t>
            </a:r>
          </a:p>
          <a:p>
            <a:r>
              <a:rPr lang="en-US" dirty="0"/>
              <a:t> </a:t>
            </a:r>
            <a:r>
              <a:rPr lang="en-US" dirty="0" smtClean="0"/>
              <a:t>                       Business &amp; industry association of New </a:t>
            </a:r>
            <a:r>
              <a:rPr lang="en-US" dirty="0" err="1" smtClean="0"/>
              <a:t>hampshire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06032" y="837417"/>
            <a:ext cx="3049648" cy="18731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07998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i="1" dirty="0" smtClean="0">
                <a:solidFill>
                  <a:schemeClr val="bg2">
                    <a:lumMod val="50000"/>
                  </a:schemeClr>
                </a:solidFill>
              </a:rPr>
              <a:t>What has Sara been up to?</a:t>
            </a:r>
            <a:endParaRPr lang="en-US" sz="4000" b="1" i="1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2051222"/>
            <a:ext cx="10058400" cy="4196812"/>
          </a:xfrm>
        </p:spPr>
        <p:txBody>
          <a:bodyPr>
            <a:normAutofit fontScale="92500" lnSpcReduction="20000"/>
          </a:bodyPr>
          <a:lstStyle/>
          <a:p>
            <a:pPr marL="566928" lvl="3" indent="0" algn="r">
              <a:buNone/>
            </a:pPr>
            <a:endParaRPr lang="en-US" sz="2600" i="1" dirty="0" smtClean="0"/>
          </a:p>
          <a:p>
            <a:pPr>
              <a:buFont typeface="Wingdings" panose="05000000000000000000" pitchFamily="2" charset="2"/>
              <a:buChar char="ü"/>
            </a:pPr>
            <a:r>
              <a:rPr lang="en-US" sz="2800" dirty="0" smtClean="0"/>
              <a:t>   </a:t>
            </a:r>
            <a:r>
              <a:rPr lang="en-US" sz="2600" dirty="0" smtClean="0"/>
              <a:t>Over 100 meetings since January </a:t>
            </a:r>
          </a:p>
          <a:p>
            <a:pPr lvl="3">
              <a:buFont typeface="Arial" panose="020B0604020202020204" pitchFamily="34" charset="0"/>
              <a:buChar char="•"/>
            </a:pPr>
            <a:r>
              <a:rPr lang="en-US" sz="2400" dirty="0" smtClean="0"/>
              <a:t>Commissioners</a:t>
            </a:r>
          </a:p>
          <a:p>
            <a:pPr lvl="3">
              <a:buFont typeface="Arial" panose="020B0604020202020204" pitchFamily="34" charset="0"/>
              <a:buChar char="•"/>
            </a:pPr>
            <a:r>
              <a:rPr lang="en-US" sz="2400" dirty="0" smtClean="0"/>
              <a:t>Groups and organizations working towards 65x25 goal</a:t>
            </a:r>
          </a:p>
          <a:p>
            <a:pPr lvl="3">
              <a:buFont typeface="Arial" panose="020B0604020202020204" pitchFamily="34" charset="0"/>
              <a:buChar char="•"/>
            </a:pPr>
            <a:r>
              <a:rPr lang="en-US" sz="2400" dirty="0"/>
              <a:t>Businesses involved in workforce </a:t>
            </a:r>
            <a:r>
              <a:rPr lang="en-US" sz="2400" dirty="0" smtClean="0"/>
              <a:t>development</a:t>
            </a:r>
          </a:p>
          <a:p>
            <a:pPr lvl="3">
              <a:buFont typeface="Arial" panose="020B0604020202020204" pitchFamily="34" charset="0"/>
              <a:buChar char="•"/>
            </a:pPr>
            <a:r>
              <a:rPr lang="en-US" sz="2400" dirty="0" smtClean="0"/>
              <a:t>Educators</a:t>
            </a:r>
            <a:endParaRPr lang="en-US" sz="800" dirty="0" smtClean="0"/>
          </a:p>
          <a:p>
            <a:pPr>
              <a:buFont typeface="Wingdings" panose="05000000000000000000" pitchFamily="2" charset="2"/>
              <a:buChar char="ü"/>
            </a:pPr>
            <a:r>
              <a:rPr lang="en-US" sz="2800" dirty="0" smtClean="0"/>
              <a:t>   </a:t>
            </a:r>
            <a:r>
              <a:rPr lang="en-US" sz="2600" dirty="0" smtClean="0"/>
              <a:t>Continuing to work closely with the Charitable Foundation</a:t>
            </a:r>
          </a:p>
          <a:p>
            <a:pPr lvl="3">
              <a:buFont typeface="Arial" panose="020B0604020202020204" pitchFamily="34" charset="0"/>
              <a:buChar char="•"/>
            </a:pPr>
            <a:r>
              <a:rPr lang="en-US" sz="2400" dirty="0" smtClean="0"/>
              <a:t>Grant Opportunities to further our efforts</a:t>
            </a:r>
            <a:endParaRPr lang="en-US" sz="900" dirty="0" smtClean="0"/>
          </a:p>
          <a:p>
            <a:pPr>
              <a:buFont typeface="Wingdings" panose="05000000000000000000" pitchFamily="2" charset="2"/>
              <a:buChar char="ü"/>
            </a:pPr>
            <a:r>
              <a:rPr lang="en-US" sz="2800" dirty="0" smtClean="0"/>
              <a:t>   </a:t>
            </a:r>
            <a:r>
              <a:rPr lang="en-US" sz="2600" dirty="0" smtClean="0"/>
              <a:t>Presentations and Reports</a:t>
            </a:r>
          </a:p>
          <a:p>
            <a:pPr lvl="3">
              <a:buFont typeface="Arial" panose="020B0604020202020204" pitchFamily="34" charset="0"/>
              <a:buChar char="•"/>
            </a:pPr>
            <a:r>
              <a:rPr lang="en-US" sz="2400" dirty="0" smtClean="0"/>
              <a:t>Stay </a:t>
            </a:r>
            <a:r>
              <a:rPr lang="en-US" sz="2400" dirty="0"/>
              <a:t>Work Play Advisory Board </a:t>
            </a:r>
            <a:endParaRPr lang="en-US" sz="2400" dirty="0" smtClean="0"/>
          </a:p>
          <a:p>
            <a:pPr lvl="3">
              <a:buFont typeface="Arial" panose="020B0604020202020204" pitchFamily="34" charset="0"/>
              <a:buChar char="•"/>
            </a:pPr>
            <a:r>
              <a:rPr lang="en-US" sz="2400" dirty="0" smtClean="0"/>
              <a:t>Reaching Higher NH event</a:t>
            </a:r>
            <a:endParaRPr lang="en-US" sz="800" dirty="0"/>
          </a:p>
        </p:txBody>
      </p:sp>
      <p:sp>
        <p:nvSpPr>
          <p:cNvPr id="4" name="Oval 3"/>
          <p:cNvSpPr/>
          <p:nvPr/>
        </p:nvSpPr>
        <p:spPr>
          <a:xfrm>
            <a:off x="7239701" y="902924"/>
            <a:ext cx="4337109" cy="2105636"/>
          </a:xfrm>
          <a:prstGeom prst="ellipse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/>
              <a:t>Workforce Accelerator 2025</a:t>
            </a:r>
          </a:p>
          <a:p>
            <a:pPr algn="ctr"/>
            <a:r>
              <a:rPr lang="en-US" dirty="0" smtClean="0"/>
              <a:t>65x25 Goal Focuser/Facilitator</a:t>
            </a:r>
          </a:p>
          <a:p>
            <a:pPr algn="ctr"/>
            <a:r>
              <a:rPr lang="en-US" dirty="0" smtClean="0"/>
              <a:t>School to Career Pathways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42393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 dirty="0" smtClean="0">
                <a:solidFill>
                  <a:schemeClr val="bg2">
                    <a:lumMod val="50000"/>
                  </a:schemeClr>
                </a:solidFill>
              </a:rPr>
              <a:t>Next Steps</a:t>
            </a:r>
            <a:endParaRPr lang="en-US" b="1" i="1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1921079"/>
            <a:ext cx="10058400" cy="4319321"/>
          </a:xfrm>
        </p:spPr>
        <p:txBody>
          <a:bodyPr>
            <a:normAutofit fontScale="85000" lnSpcReduction="10000"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en-US" sz="2800" dirty="0" smtClean="0"/>
              <a:t>  Meeting of Steering Committee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sz="2200" dirty="0" smtClean="0"/>
              <a:t>BIA, Charitable Foundation, Fidelity Investments, and Ed MacKay (DOE) 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sz="2800" dirty="0" smtClean="0"/>
              <a:t> Tracking our progress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sz="2400" dirty="0" smtClean="0"/>
              <a:t>Steve </a:t>
            </a:r>
            <a:r>
              <a:rPr lang="en-US" sz="2400" dirty="0"/>
              <a:t>Norton </a:t>
            </a:r>
            <a:r>
              <a:rPr lang="en-US" sz="2400" dirty="0" smtClean="0"/>
              <a:t>to create dashboard and establish </a:t>
            </a:r>
            <a:r>
              <a:rPr lang="en-US" sz="2400" dirty="0"/>
              <a:t>metrics </a:t>
            </a:r>
            <a:r>
              <a:rPr lang="en-US" sz="2400" dirty="0" smtClean="0"/>
              <a:t>for </a:t>
            </a:r>
            <a:r>
              <a:rPr lang="en-US" sz="2400" dirty="0"/>
              <a:t>steering committee </a:t>
            </a:r>
            <a:r>
              <a:rPr lang="en-US" sz="2400" dirty="0" smtClean="0"/>
              <a:t>review</a:t>
            </a:r>
            <a:endParaRPr lang="en-US" sz="2200" dirty="0" smtClean="0"/>
          </a:p>
          <a:p>
            <a:pPr>
              <a:buFont typeface="Wingdings" panose="05000000000000000000" pitchFamily="2" charset="2"/>
              <a:buChar char="q"/>
            </a:pPr>
            <a:r>
              <a:rPr lang="en-US" sz="2800" dirty="0" smtClean="0"/>
              <a:t> Facilitating meetings of key stakeholders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sz="2400" dirty="0" smtClean="0"/>
              <a:t>Commissioners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sz="2400" dirty="0" smtClean="0"/>
              <a:t>Educators 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sz="2400" dirty="0" smtClean="0"/>
              <a:t>Business leaders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sz="2800" dirty="0"/>
              <a:t> </a:t>
            </a:r>
            <a:r>
              <a:rPr lang="en-US" sz="2800" dirty="0" smtClean="0"/>
              <a:t>Marketing of 65x25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sz="2400" dirty="0" smtClean="0"/>
              <a:t>BIA workforce development web page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sz="2400" dirty="0" smtClean="0"/>
              <a:t>Highlighting and promoting examples of businesses involved in workforce development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sz="2400" dirty="0" smtClean="0"/>
              <a:t>Getting the word out to a broader audience</a:t>
            </a:r>
          </a:p>
        </p:txBody>
      </p:sp>
    </p:spTree>
    <p:extLst>
      <p:ext uri="{BB962C8B-B14F-4D97-AF65-F5344CB8AC3E}">
        <p14:creationId xmlns:p14="http://schemas.microsoft.com/office/powerpoint/2010/main" val="40288532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i="1" dirty="0" smtClean="0">
                <a:solidFill>
                  <a:schemeClr val="bg2">
                    <a:lumMod val="50000"/>
                  </a:schemeClr>
                </a:solidFill>
              </a:rPr>
              <a:t>Getting the Word Out…</a:t>
            </a:r>
            <a:br>
              <a:rPr lang="en-US" sz="4000" b="1" i="1" dirty="0" smtClean="0">
                <a:solidFill>
                  <a:schemeClr val="bg2">
                    <a:lumMod val="50000"/>
                  </a:schemeClr>
                </a:solidFill>
              </a:rPr>
            </a:br>
            <a:r>
              <a:rPr lang="en-US" sz="4000" b="1" i="1" smtClean="0">
                <a:solidFill>
                  <a:schemeClr val="bg2">
                    <a:lumMod val="50000"/>
                  </a:schemeClr>
                </a:solidFill>
              </a:rPr>
              <a:t>Upcoming </a:t>
            </a:r>
            <a:r>
              <a:rPr lang="en-US" sz="4000" b="1" i="1" smtClean="0">
                <a:solidFill>
                  <a:schemeClr val="bg2">
                    <a:lumMod val="50000"/>
                  </a:schemeClr>
                </a:solidFill>
              </a:rPr>
              <a:t>Presentations and Reports</a:t>
            </a:r>
            <a:endParaRPr lang="en-US" sz="4000" b="1" i="1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endParaRPr lang="en-US" sz="2800" dirty="0"/>
          </a:p>
          <a:p>
            <a:pPr marL="0" indent="0">
              <a:buNone/>
            </a:pPr>
            <a:r>
              <a:rPr lang="en-US" sz="2800" dirty="0" smtClean="0"/>
              <a:t>April 17 – New Hampshire Association of Chamber Executives</a:t>
            </a:r>
          </a:p>
          <a:p>
            <a:pPr marL="0" indent="0">
              <a:buNone/>
            </a:pPr>
            <a:endParaRPr lang="en-US" sz="800" dirty="0" smtClean="0"/>
          </a:p>
          <a:p>
            <a:pPr marL="0" indent="0">
              <a:buNone/>
            </a:pPr>
            <a:r>
              <a:rPr lang="en-US" sz="2800" dirty="0" smtClean="0"/>
              <a:t>April 19 – Laconia Advisory Board, in conjunction with the After  </a:t>
            </a:r>
          </a:p>
          <a:p>
            <a:pPr marL="0" indent="0">
              <a:buNone/>
            </a:pPr>
            <a:r>
              <a:rPr lang="en-US" sz="2800" dirty="0"/>
              <a:t> </a:t>
            </a:r>
            <a:r>
              <a:rPr lang="en-US" sz="2800" dirty="0" smtClean="0"/>
              <a:t>                 School Network</a:t>
            </a:r>
          </a:p>
          <a:p>
            <a:pPr marL="0" indent="0">
              <a:buNone/>
            </a:pPr>
            <a:endParaRPr lang="en-US" sz="800" dirty="0"/>
          </a:p>
          <a:p>
            <a:pPr marL="0" indent="0">
              <a:buNone/>
            </a:pPr>
            <a:r>
              <a:rPr lang="en-US" sz="2800" dirty="0" smtClean="0"/>
              <a:t>April 21 – New Hampshire Healthcare Human Resources Association</a:t>
            </a:r>
          </a:p>
          <a:p>
            <a:pPr marL="0" indent="0">
              <a:buNone/>
            </a:pPr>
            <a:endParaRPr lang="en-US" sz="900" dirty="0"/>
          </a:p>
          <a:p>
            <a:pPr marL="0" indent="0">
              <a:buNone/>
            </a:pPr>
            <a:r>
              <a:rPr lang="en-US" sz="2800" dirty="0" smtClean="0"/>
              <a:t>May 8 – Report to the Governor’s Advanced Manufacturing Education </a:t>
            </a:r>
          </a:p>
          <a:p>
            <a:pPr marL="0" indent="0">
              <a:buNone/>
            </a:pPr>
            <a:r>
              <a:rPr lang="en-US" sz="2800" dirty="0"/>
              <a:t> </a:t>
            </a:r>
            <a:r>
              <a:rPr lang="en-US" sz="2800" dirty="0" smtClean="0"/>
              <a:t>              Advisory Council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048193269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rgbClr val="FFFFFF"/>
      </a:lt1>
      <a:dk2>
        <a:srgbClr val="46464A"/>
      </a:dk2>
      <a:lt2>
        <a:srgbClr val="D1D9E1"/>
      </a:lt2>
      <a:accent1>
        <a:srgbClr val="6F6F74"/>
      </a:accent1>
      <a:accent2>
        <a:srgbClr val="A7B789"/>
      </a:accent2>
      <a:accent3>
        <a:srgbClr val="BEAE98"/>
      </a:accent3>
      <a:accent4>
        <a:srgbClr val="92A9B9"/>
      </a:accent4>
      <a:accent5>
        <a:srgbClr val="9C8265"/>
      </a:accent5>
      <a:accent6>
        <a:srgbClr val="8D6974"/>
      </a:accent6>
      <a:hlink>
        <a:srgbClr val="67AABF"/>
      </a:hlink>
      <a:folHlink>
        <a:srgbClr val="B1B5AB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BAB94BD4-5D6D-4148-AB57-A4CCF1FD4E0C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354</TotalTime>
  <Words>214</Words>
  <Application>Microsoft Office PowerPoint</Application>
  <PresentationFormat>Widescreen</PresentationFormat>
  <Paragraphs>43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Wingdings</vt:lpstr>
      <vt:lpstr>Retrospect</vt:lpstr>
      <vt:lpstr>65 x 25 Update</vt:lpstr>
      <vt:lpstr>What has Sara been up to?</vt:lpstr>
      <vt:lpstr>Next Steps</vt:lpstr>
      <vt:lpstr>Getting the Word Out… Upcoming Presentations and Reports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NHCBE 65 x 25 Update</dc:title>
  <dc:creator>Sara Colson</dc:creator>
  <cp:lastModifiedBy>Sara Colson</cp:lastModifiedBy>
  <cp:revision>32</cp:revision>
  <dcterms:created xsi:type="dcterms:W3CDTF">2017-03-28T14:39:38Z</dcterms:created>
  <dcterms:modified xsi:type="dcterms:W3CDTF">2017-03-29T15:51:41Z</dcterms:modified>
</cp:coreProperties>
</file>