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39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6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4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A8F170-79AB-44EA-A719-429AFF50FC2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C5C549-0FCD-4DA2-8367-793C08B9D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55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65 x 25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NHCBE Meeting - March 30, 2017</a:t>
            </a:r>
          </a:p>
          <a:p>
            <a:r>
              <a:rPr lang="en-US" dirty="0" smtClean="0"/>
              <a:t>Presented by: </a:t>
            </a:r>
            <a:r>
              <a:rPr lang="en-US" dirty="0" err="1" smtClean="0"/>
              <a:t>sara</a:t>
            </a:r>
            <a:r>
              <a:rPr lang="en-US" dirty="0" smtClean="0"/>
              <a:t> Colson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Business &amp; industry association of New </a:t>
            </a:r>
            <a:r>
              <a:rPr lang="en-US" dirty="0" err="1" smtClean="0"/>
              <a:t>hampshire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032" y="837417"/>
            <a:ext cx="3049648" cy="18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What has Sara been up to?</a:t>
            </a:r>
            <a:endParaRPr lang="en-US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51222"/>
            <a:ext cx="10058400" cy="4196812"/>
          </a:xfrm>
        </p:spPr>
        <p:txBody>
          <a:bodyPr>
            <a:normAutofit fontScale="92500" lnSpcReduction="20000"/>
          </a:bodyPr>
          <a:lstStyle/>
          <a:p>
            <a:pPr marL="566928" lvl="3" indent="0" algn="r">
              <a:buNone/>
            </a:pPr>
            <a:endParaRPr lang="en-US" sz="26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   </a:t>
            </a:r>
            <a:r>
              <a:rPr lang="en-US" sz="2600" dirty="0" smtClean="0"/>
              <a:t>Over 100 meetings since January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Commissioners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Groups and organizations working towards 65x25 goal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Businesses involved in workforce </a:t>
            </a:r>
            <a:r>
              <a:rPr lang="en-US" sz="2400" dirty="0" smtClean="0"/>
              <a:t>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Educators</a:t>
            </a:r>
            <a:endParaRPr lang="en-US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   </a:t>
            </a:r>
            <a:r>
              <a:rPr lang="en-US" sz="2600" dirty="0" smtClean="0"/>
              <a:t>Continuing to work closely with the Charitable Foundation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Grant Opportunities to further our efforts</a:t>
            </a:r>
            <a:endParaRPr lang="en-US" sz="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   </a:t>
            </a:r>
            <a:r>
              <a:rPr lang="en-US" sz="2600" dirty="0" smtClean="0"/>
              <a:t>Presentations and Reports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Stay </a:t>
            </a:r>
            <a:r>
              <a:rPr lang="en-US" sz="2400" dirty="0"/>
              <a:t>Work Play Advisory Board </a:t>
            </a:r>
            <a:endParaRPr lang="en-US" sz="2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Reaching Higher NH event</a:t>
            </a:r>
            <a:endParaRPr lang="en-US" sz="800" dirty="0"/>
          </a:p>
        </p:txBody>
      </p:sp>
      <p:sp>
        <p:nvSpPr>
          <p:cNvPr id="4" name="Oval 3"/>
          <p:cNvSpPr/>
          <p:nvPr/>
        </p:nvSpPr>
        <p:spPr>
          <a:xfrm>
            <a:off x="7239701" y="902924"/>
            <a:ext cx="4337109" cy="210563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Workforce Accelerator 2025</a:t>
            </a:r>
          </a:p>
          <a:p>
            <a:pPr algn="ctr"/>
            <a:r>
              <a:rPr lang="en-US" dirty="0" smtClean="0"/>
              <a:t>65x25 Goal Focuser/Facilitator</a:t>
            </a:r>
          </a:p>
          <a:p>
            <a:pPr algn="ctr"/>
            <a:r>
              <a:rPr lang="en-US" dirty="0" smtClean="0"/>
              <a:t>School to Career Pathways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3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1079"/>
            <a:ext cx="10058400" cy="431932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 Meeting of Steering Committee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BIA, Charitable Foundation, Fidelity Investments, and Ed MacKay (DOE)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Tracking our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Steve </a:t>
            </a:r>
            <a:r>
              <a:rPr lang="en-US" sz="2400" dirty="0"/>
              <a:t>Norton </a:t>
            </a:r>
            <a:r>
              <a:rPr lang="en-US" sz="2400" dirty="0" smtClean="0"/>
              <a:t>to create dashboard and establish </a:t>
            </a:r>
            <a:r>
              <a:rPr lang="en-US" sz="2400" dirty="0"/>
              <a:t>metrics </a:t>
            </a:r>
            <a:r>
              <a:rPr lang="en-US" sz="2400" dirty="0" smtClean="0"/>
              <a:t>for </a:t>
            </a:r>
            <a:r>
              <a:rPr lang="en-US" sz="2400" dirty="0"/>
              <a:t>steering committee </a:t>
            </a:r>
            <a:r>
              <a:rPr lang="en-US" sz="2400" dirty="0" smtClean="0"/>
              <a:t>review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Facilitating meetings of key stakeholders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Commissioners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Educators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Business leaders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Marketing of 65x25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BIA workforce development web page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Highlighting and promoting examples of businesses involved in workforce development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Getting the word out to a broader audience</a:t>
            </a:r>
          </a:p>
        </p:txBody>
      </p:sp>
    </p:spTree>
    <p:extLst>
      <p:ext uri="{BB962C8B-B14F-4D97-AF65-F5344CB8AC3E}">
        <p14:creationId xmlns:p14="http://schemas.microsoft.com/office/powerpoint/2010/main" val="402885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Getting the Word Out…</a:t>
            </a:r>
            <a:b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i="1" smtClean="0">
                <a:solidFill>
                  <a:schemeClr val="bg2">
                    <a:lumMod val="50000"/>
                  </a:schemeClr>
                </a:solidFill>
              </a:rPr>
              <a:t>Upcoming </a:t>
            </a:r>
            <a:r>
              <a:rPr lang="en-US" sz="4000" b="1" i="1" smtClean="0">
                <a:solidFill>
                  <a:schemeClr val="bg2">
                    <a:lumMod val="50000"/>
                  </a:schemeClr>
                </a:solidFill>
              </a:rPr>
              <a:t>Presentations and Reports</a:t>
            </a:r>
            <a:endParaRPr lang="en-US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April 17 – New Hampshire Association of Chamber Executives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April 19 – Laconia Advisory Board, in conjunction with the After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School Network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 smtClean="0"/>
              <a:t>April 21 – New Hampshire Healthcare Human Resources Association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dirty="0" smtClean="0"/>
              <a:t>May 8 – Report to the Governor’s Advanced Manufacturing Education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Advisory Council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1932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</TotalTime>
  <Words>214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65 x 25 Update</vt:lpstr>
      <vt:lpstr>What has Sara been up to?</vt:lpstr>
      <vt:lpstr>Next Steps</vt:lpstr>
      <vt:lpstr>Getting the Word Out… Upcoming Presentations and Reports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NHCBE 65 x 25 Update</dc:title>
  <dc:creator>Sara Colson</dc:creator>
  <cp:lastModifiedBy>Sara Colson</cp:lastModifiedBy>
  <cp:revision>32</cp:revision>
  <dcterms:created xsi:type="dcterms:W3CDTF">2017-03-28T14:39:38Z</dcterms:created>
  <dcterms:modified xsi:type="dcterms:W3CDTF">2017-03-29T15:51:41Z</dcterms:modified>
</cp:coreProperties>
</file>