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2B387-964D-4627-A91C-C2C85694A06D}" v="53" dt="2019-04-24T13:29:09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178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Hettrick" userId="3f1188d2-e226-4289-9a8b-386c9105d063" providerId="ADAL" clId="{62E2B387-964D-4627-A91C-C2C85694A06D}"/>
    <pc:docChg chg="custSel addSld delSld modSld">
      <pc:chgData name="Brian Hettrick" userId="3f1188d2-e226-4289-9a8b-386c9105d063" providerId="ADAL" clId="{62E2B387-964D-4627-A91C-C2C85694A06D}" dt="2019-04-24T13:25:32.435" v="50" actId="2696"/>
      <pc:docMkLst>
        <pc:docMk/>
      </pc:docMkLst>
      <pc:sldChg chg="addSp delSp modSp">
        <pc:chgData name="Brian Hettrick" userId="3f1188d2-e226-4289-9a8b-386c9105d063" providerId="ADAL" clId="{62E2B387-964D-4627-A91C-C2C85694A06D}" dt="2019-04-24T13:21:11.396" v="10" actId="1076"/>
        <pc:sldMkLst>
          <pc:docMk/>
          <pc:sldMk cId="1374246576" sldId="256"/>
        </pc:sldMkLst>
        <pc:picChg chg="del">
          <ac:chgData name="Brian Hettrick" userId="3f1188d2-e226-4289-9a8b-386c9105d063" providerId="ADAL" clId="{62E2B387-964D-4627-A91C-C2C85694A06D}" dt="2019-04-24T13:19:38.117" v="7" actId="478"/>
          <ac:picMkLst>
            <pc:docMk/>
            <pc:sldMk cId="1374246576" sldId="256"/>
            <ac:picMk id="4" creationId="{39947AA5-C0A7-4840-B94D-FB54C12DD532}"/>
          </ac:picMkLst>
        </pc:picChg>
        <pc:picChg chg="add mod">
          <ac:chgData name="Brian Hettrick" userId="3f1188d2-e226-4289-9a8b-386c9105d063" providerId="ADAL" clId="{62E2B387-964D-4627-A91C-C2C85694A06D}" dt="2019-04-24T13:21:11.396" v="10" actId="1076"/>
          <ac:picMkLst>
            <pc:docMk/>
            <pc:sldMk cId="1374246576" sldId="256"/>
            <ac:picMk id="6" creationId="{8DC482B3-0677-4E01-AA26-34CCC7239F18}"/>
          </ac:picMkLst>
        </pc:picChg>
      </pc:sldChg>
      <pc:sldChg chg="modSp">
        <pc:chgData name="Brian Hettrick" userId="3f1188d2-e226-4289-9a8b-386c9105d063" providerId="ADAL" clId="{62E2B387-964D-4627-A91C-C2C85694A06D}" dt="2019-04-24T13:23:11.715" v="14" actId="255"/>
        <pc:sldMkLst>
          <pc:docMk/>
          <pc:sldMk cId="3871394745" sldId="259"/>
        </pc:sldMkLst>
        <pc:graphicFrameChg chg="mod">
          <ac:chgData name="Brian Hettrick" userId="3f1188d2-e226-4289-9a8b-386c9105d063" providerId="ADAL" clId="{62E2B387-964D-4627-A91C-C2C85694A06D}" dt="2019-04-24T13:23:11.715" v="14" actId="255"/>
          <ac:graphicFrameMkLst>
            <pc:docMk/>
            <pc:sldMk cId="3871394745" sldId="259"/>
            <ac:graphicFrameMk id="2" creationId="{FE281E72-0CC8-43C0-B0A7-1059B4CE27C5}"/>
          </ac:graphicFrameMkLst>
        </pc:graphicFrameChg>
      </pc:sldChg>
      <pc:sldChg chg="addSp delSp modSp">
        <pc:chgData name="Brian Hettrick" userId="3f1188d2-e226-4289-9a8b-386c9105d063" providerId="ADAL" clId="{62E2B387-964D-4627-A91C-C2C85694A06D}" dt="2019-04-24T13:24:43.964" v="47" actId="1076"/>
        <pc:sldMkLst>
          <pc:docMk/>
          <pc:sldMk cId="1500151366" sldId="260"/>
        </pc:sldMkLst>
        <pc:spChg chg="mod topLvl">
          <ac:chgData name="Brian Hettrick" userId="3f1188d2-e226-4289-9a8b-386c9105d063" providerId="ADAL" clId="{62E2B387-964D-4627-A91C-C2C85694A06D}" dt="2019-04-24T13:19:07.771" v="1" actId="164"/>
          <ac:spMkLst>
            <pc:docMk/>
            <pc:sldMk cId="1500151366" sldId="260"/>
            <ac:spMk id="5" creationId="{6C008991-17EE-4C37-AF97-FED129375DB1}"/>
          </ac:spMkLst>
        </pc:spChg>
        <pc:spChg chg="mod">
          <ac:chgData name="Brian Hettrick" userId="3f1188d2-e226-4289-9a8b-386c9105d063" providerId="ADAL" clId="{62E2B387-964D-4627-A91C-C2C85694A06D}" dt="2019-04-24T13:24:43.964" v="47" actId="1076"/>
          <ac:spMkLst>
            <pc:docMk/>
            <pc:sldMk cId="1500151366" sldId="260"/>
            <ac:spMk id="22" creationId="{F032C48F-D077-43C7-BC10-88D5D2A49A06}"/>
          </ac:spMkLst>
        </pc:spChg>
        <pc:grpChg chg="del">
          <ac:chgData name="Brian Hettrick" userId="3f1188d2-e226-4289-9a8b-386c9105d063" providerId="ADAL" clId="{62E2B387-964D-4627-A91C-C2C85694A06D}" dt="2019-04-24T13:18:45.077" v="0" actId="165"/>
          <ac:grpSpMkLst>
            <pc:docMk/>
            <pc:sldMk cId="1500151366" sldId="260"/>
            <ac:grpSpMk id="3" creationId="{E95289BE-4232-4CF3-A65E-A195D3432413}"/>
          </ac:grpSpMkLst>
        </pc:grpChg>
        <pc:grpChg chg="mod topLvl">
          <ac:chgData name="Brian Hettrick" userId="3f1188d2-e226-4289-9a8b-386c9105d063" providerId="ADAL" clId="{62E2B387-964D-4627-A91C-C2C85694A06D}" dt="2019-04-24T13:19:07.771" v="1" actId="164"/>
          <ac:grpSpMkLst>
            <pc:docMk/>
            <pc:sldMk cId="1500151366" sldId="260"/>
            <ac:grpSpMk id="4" creationId="{F05E5104-71E5-4180-91DB-A85F37065049}"/>
          </ac:grpSpMkLst>
        </pc:grpChg>
        <pc:grpChg chg="add mod">
          <ac:chgData name="Brian Hettrick" userId="3f1188d2-e226-4289-9a8b-386c9105d063" providerId="ADAL" clId="{62E2B387-964D-4627-A91C-C2C85694A06D}" dt="2019-04-24T13:19:07.771" v="1" actId="164"/>
          <ac:grpSpMkLst>
            <pc:docMk/>
            <pc:sldMk cId="1500151366" sldId="260"/>
            <ac:grpSpMk id="23" creationId="{A78B5C90-8B5A-42E4-B282-959845FCAC86}"/>
          </ac:grpSpMkLst>
        </pc:grpChg>
      </pc:sldChg>
      <pc:sldChg chg="addSp add del modAnim">
        <pc:chgData name="Brian Hettrick" userId="3f1188d2-e226-4289-9a8b-386c9105d063" providerId="ADAL" clId="{62E2B387-964D-4627-A91C-C2C85694A06D}" dt="2019-04-24T13:25:32.435" v="50" actId="2696"/>
        <pc:sldMkLst>
          <pc:docMk/>
          <pc:sldMk cId="3080097661" sldId="264"/>
        </pc:sldMkLst>
        <pc:spChg chg="add">
          <ac:chgData name="Brian Hettrick" userId="3f1188d2-e226-4289-9a8b-386c9105d063" providerId="ADAL" clId="{62E2B387-964D-4627-A91C-C2C85694A06D}" dt="2019-04-24T13:25:22.553" v="49"/>
          <ac:spMkLst>
            <pc:docMk/>
            <pc:sldMk cId="3080097661" sldId="264"/>
            <ac:spMk id="20" creationId="{5C86B382-2B20-4C9A-B9CB-C09721FB427A}"/>
          </ac:spMkLst>
        </pc:spChg>
        <pc:grpChg chg="add">
          <ac:chgData name="Brian Hettrick" userId="3f1188d2-e226-4289-9a8b-386c9105d063" providerId="ADAL" clId="{62E2B387-964D-4627-A91C-C2C85694A06D}" dt="2019-04-24T13:25:22.553" v="49"/>
          <ac:grpSpMkLst>
            <pc:docMk/>
            <pc:sldMk cId="3080097661" sldId="264"/>
            <ac:grpSpMk id="2" creationId="{6933CE00-6134-47FE-84F8-F152A2507E89}"/>
          </ac:grpSpMkLst>
        </pc:grpChg>
        <pc:picChg chg="add">
          <ac:chgData name="Brian Hettrick" userId="3f1188d2-e226-4289-9a8b-386c9105d063" providerId="ADAL" clId="{62E2B387-964D-4627-A91C-C2C85694A06D}" dt="2019-04-24T13:25:22.553" v="49"/>
          <ac:picMkLst>
            <pc:docMk/>
            <pc:sldMk cId="3080097661" sldId="264"/>
            <ac:picMk id="19" creationId="{3F4C2BB5-032A-4546-AE1E-C7FC4BA9F568}"/>
          </ac:picMkLst>
        </pc:picChg>
      </pc:sldChg>
      <pc:sldChg chg="addSp add del">
        <pc:chgData name="Brian Hettrick" userId="3f1188d2-e226-4289-9a8b-386c9105d063" providerId="ADAL" clId="{62E2B387-964D-4627-A91C-C2C85694A06D}" dt="2019-04-24T13:21:50.176" v="13" actId="2696"/>
        <pc:sldMkLst>
          <pc:docMk/>
          <pc:sldMk cId="4150087885" sldId="264"/>
        </pc:sldMkLst>
        <pc:picChg chg="add">
          <ac:chgData name="Brian Hettrick" userId="3f1188d2-e226-4289-9a8b-386c9105d063" providerId="ADAL" clId="{62E2B387-964D-4627-A91C-C2C85694A06D}" dt="2019-04-24T13:21:39.213" v="12"/>
          <ac:picMkLst>
            <pc:docMk/>
            <pc:sldMk cId="4150087885" sldId="264"/>
            <ac:picMk id="2" creationId="{60B9E12C-5330-4AF1-ACE1-BE015699A1C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1B81F-1AC1-422F-A72E-E8EEF376A884}" type="doc">
      <dgm:prSet loTypeId="urn:microsoft.com/office/officeart/2005/8/layout/radial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4C8FBF-0BB9-4D4C-BB35-D1B7C61AB4C3}">
      <dgm:prSet phldrT="[Text]" custT="1"/>
      <dgm:spPr/>
      <dgm:t>
        <a:bodyPr/>
        <a:lstStyle/>
        <a:p>
          <a:r>
            <a:rPr lang="en-US" sz="2800" dirty="0"/>
            <a:t>ENA</a:t>
          </a:r>
        </a:p>
      </dgm:t>
    </dgm:pt>
    <dgm:pt modelId="{74DC9898-FBFC-429F-B5B4-630B765A58B9}" type="parTrans" cxnId="{5FBB8E4E-AB9D-4507-9FB6-53BE80688093}">
      <dgm:prSet/>
      <dgm:spPr/>
      <dgm:t>
        <a:bodyPr/>
        <a:lstStyle/>
        <a:p>
          <a:endParaRPr lang="en-US"/>
        </a:p>
      </dgm:t>
    </dgm:pt>
    <dgm:pt modelId="{C8BD8BCA-4F27-472B-B9DD-FBA2298BB848}" type="sibTrans" cxnId="{5FBB8E4E-AB9D-4507-9FB6-53BE80688093}">
      <dgm:prSet/>
      <dgm:spPr/>
      <dgm:t>
        <a:bodyPr/>
        <a:lstStyle/>
        <a:p>
          <a:endParaRPr lang="en-US"/>
        </a:p>
      </dgm:t>
    </dgm:pt>
    <dgm:pt modelId="{8963C664-EDCB-4211-BC65-4408F8A9D8C5}">
      <dgm:prSet phldrT="[Text]"/>
      <dgm:spPr/>
      <dgm:t>
        <a:bodyPr/>
        <a:lstStyle/>
        <a:p>
          <a:r>
            <a:rPr lang="en-US" dirty="0"/>
            <a:t>Business</a:t>
          </a:r>
        </a:p>
      </dgm:t>
    </dgm:pt>
    <dgm:pt modelId="{430BB3B6-63D3-411C-8F11-1948EFCA6EE1}" type="parTrans" cxnId="{B4821BB9-B1C6-429E-A169-E3B6DF63056C}">
      <dgm:prSet/>
      <dgm:spPr/>
      <dgm:t>
        <a:bodyPr/>
        <a:lstStyle/>
        <a:p>
          <a:endParaRPr lang="en-US"/>
        </a:p>
      </dgm:t>
    </dgm:pt>
    <dgm:pt modelId="{B3319398-09D6-4FC8-9153-4A65F01A0A8E}" type="sibTrans" cxnId="{B4821BB9-B1C6-429E-A169-E3B6DF63056C}">
      <dgm:prSet/>
      <dgm:spPr/>
      <dgm:t>
        <a:bodyPr/>
        <a:lstStyle/>
        <a:p>
          <a:endParaRPr lang="en-US"/>
        </a:p>
      </dgm:t>
    </dgm:pt>
    <dgm:pt modelId="{5168A458-7EE8-4563-8F86-7A6F02ACEC7A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543C07DC-8C36-4227-9B59-64699B2D2386}" type="parTrans" cxnId="{A7F372C8-2E80-4CD4-B7D3-2AF12EB05ED7}">
      <dgm:prSet/>
      <dgm:spPr/>
      <dgm:t>
        <a:bodyPr/>
        <a:lstStyle/>
        <a:p>
          <a:endParaRPr lang="en-US"/>
        </a:p>
      </dgm:t>
    </dgm:pt>
    <dgm:pt modelId="{0F2C1015-CCF7-4796-A585-4669EAC72A87}" type="sibTrans" cxnId="{A7F372C8-2E80-4CD4-B7D3-2AF12EB05ED7}">
      <dgm:prSet/>
      <dgm:spPr/>
      <dgm:t>
        <a:bodyPr/>
        <a:lstStyle/>
        <a:p>
          <a:endParaRPr lang="en-US"/>
        </a:p>
      </dgm:t>
    </dgm:pt>
    <dgm:pt modelId="{63ED8283-4819-441F-8493-50DC5FA9E6C9}">
      <dgm:prSet phldrT="[Text]"/>
      <dgm:spPr/>
      <dgm:t>
        <a:bodyPr/>
        <a:lstStyle/>
        <a:p>
          <a:r>
            <a:rPr lang="en-US" dirty="0"/>
            <a:t>Government</a:t>
          </a:r>
        </a:p>
      </dgm:t>
    </dgm:pt>
    <dgm:pt modelId="{4DB21C34-83A4-444D-B555-60BF0424E109}" type="parTrans" cxnId="{1D3AD798-99AD-4522-9085-E4D01311B3EA}">
      <dgm:prSet/>
      <dgm:spPr/>
      <dgm:t>
        <a:bodyPr/>
        <a:lstStyle/>
        <a:p>
          <a:endParaRPr lang="en-US"/>
        </a:p>
      </dgm:t>
    </dgm:pt>
    <dgm:pt modelId="{2DE66137-ADE5-4475-8D25-18F93B7F6516}" type="sibTrans" cxnId="{1D3AD798-99AD-4522-9085-E4D01311B3EA}">
      <dgm:prSet/>
      <dgm:spPr/>
      <dgm:t>
        <a:bodyPr/>
        <a:lstStyle/>
        <a:p>
          <a:endParaRPr lang="en-US"/>
        </a:p>
      </dgm:t>
    </dgm:pt>
    <dgm:pt modelId="{FFEC5F37-A9C8-4B10-ACD5-D887341F8618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2320185B-1DAE-47C6-B556-8550CBB913F4}" type="parTrans" cxnId="{BB9B9339-2E9A-47A6-A459-0BA111C47E1E}">
      <dgm:prSet/>
      <dgm:spPr/>
      <dgm:t>
        <a:bodyPr/>
        <a:lstStyle/>
        <a:p>
          <a:endParaRPr lang="en-US"/>
        </a:p>
      </dgm:t>
    </dgm:pt>
    <dgm:pt modelId="{5AC3AE3E-015F-4ADE-BF87-37E792CB5F42}" type="sibTrans" cxnId="{BB9B9339-2E9A-47A6-A459-0BA111C47E1E}">
      <dgm:prSet/>
      <dgm:spPr/>
      <dgm:t>
        <a:bodyPr/>
        <a:lstStyle/>
        <a:p>
          <a:endParaRPr lang="en-US"/>
        </a:p>
      </dgm:t>
    </dgm:pt>
    <dgm:pt modelId="{B4DC114B-0DCD-431A-B517-5A0DED4E104C}" type="pres">
      <dgm:prSet presAssocID="{4761B81F-1AC1-422F-A72E-E8EEF376A884}" presName="composite" presStyleCnt="0">
        <dgm:presLayoutVars>
          <dgm:chMax val="1"/>
          <dgm:dir/>
          <dgm:resizeHandles val="exact"/>
        </dgm:presLayoutVars>
      </dgm:prSet>
      <dgm:spPr/>
    </dgm:pt>
    <dgm:pt modelId="{83FE7E0D-E7EB-4805-94AA-56410BD89511}" type="pres">
      <dgm:prSet presAssocID="{4761B81F-1AC1-422F-A72E-E8EEF376A884}" presName="radial" presStyleCnt="0">
        <dgm:presLayoutVars>
          <dgm:animLvl val="ctr"/>
        </dgm:presLayoutVars>
      </dgm:prSet>
      <dgm:spPr/>
    </dgm:pt>
    <dgm:pt modelId="{97177838-C27A-42D3-9237-0BEA54245FCE}" type="pres">
      <dgm:prSet presAssocID="{D04C8FBF-0BB9-4D4C-BB35-D1B7C61AB4C3}" presName="centerShape" presStyleLbl="vennNode1" presStyleIdx="0" presStyleCnt="5"/>
      <dgm:spPr/>
    </dgm:pt>
    <dgm:pt modelId="{49930E2D-AB95-46AA-8766-C76F4939A956}" type="pres">
      <dgm:prSet presAssocID="{8963C664-EDCB-4211-BC65-4408F8A9D8C5}" presName="node" presStyleLbl="vennNode1" presStyleIdx="1" presStyleCnt="5">
        <dgm:presLayoutVars>
          <dgm:bulletEnabled val="1"/>
        </dgm:presLayoutVars>
      </dgm:prSet>
      <dgm:spPr/>
    </dgm:pt>
    <dgm:pt modelId="{6CA687D6-0610-4060-9C80-219C4A2E2019}" type="pres">
      <dgm:prSet presAssocID="{5168A458-7EE8-4563-8F86-7A6F02ACEC7A}" presName="node" presStyleLbl="vennNode1" presStyleIdx="2" presStyleCnt="5">
        <dgm:presLayoutVars>
          <dgm:bulletEnabled val="1"/>
        </dgm:presLayoutVars>
      </dgm:prSet>
      <dgm:spPr/>
    </dgm:pt>
    <dgm:pt modelId="{C51D3924-B862-4CF5-9021-13DA1C50BAB0}" type="pres">
      <dgm:prSet presAssocID="{63ED8283-4819-441F-8493-50DC5FA9E6C9}" presName="node" presStyleLbl="vennNode1" presStyleIdx="3" presStyleCnt="5">
        <dgm:presLayoutVars>
          <dgm:bulletEnabled val="1"/>
        </dgm:presLayoutVars>
      </dgm:prSet>
      <dgm:spPr/>
    </dgm:pt>
    <dgm:pt modelId="{99882189-8E3E-436D-9CCE-CD46C5CEC288}" type="pres">
      <dgm:prSet presAssocID="{FFEC5F37-A9C8-4B10-ACD5-D887341F8618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4BDF0F27-9179-4E0B-A666-9CF735D083EE}" type="presOf" srcId="{4761B81F-1AC1-422F-A72E-E8EEF376A884}" destId="{B4DC114B-0DCD-431A-B517-5A0DED4E104C}" srcOrd="0" destOrd="0" presId="urn:microsoft.com/office/officeart/2005/8/layout/radial3"/>
    <dgm:cxn modelId="{E65D9327-750A-4CE1-9E67-011A1E11BD30}" type="presOf" srcId="{8963C664-EDCB-4211-BC65-4408F8A9D8C5}" destId="{49930E2D-AB95-46AA-8766-C76F4939A956}" srcOrd="0" destOrd="0" presId="urn:microsoft.com/office/officeart/2005/8/layout/radial3"/>
    <dgm:cxn modelId="{BB9B9339-2E9A-47A6-A459-0BA111C47E1E}" srcId="{D04C8FBF-0BB9-4D4C-BB35-D1B7C61AB4C3}" destId="{FFEC5F37-A9C8-4B10-ACD5-D887341F8618}" srcOrd="3" destOrd="0" parTransId="{2320185B-1DAE-47C6-B556-8550CBB913F4}" sibTransId="{5AC3AE3E-015F-4ADE-BF87-37E792CB5F42}"/>
    <dgm:cxn modelId="{B201DA5F-3695-4A53-A69C-2D58F4418B5C}" type="presOf" srcId="{D04C8FBF-0BB9-4D4C-BB35-D1B7C61AB4C3}" destId="{97177838-C27A-42D3-9237-0BEA54245FCE}" srcOrd="0" destOrd="0" presId="urn:microsoft.com/office/officeart/2005/8/layout/radial3"/>
    <dgm:cxn modelId="{5FBB8E4E-AB9D-4507-9FB6-53BE80688093}" srcId="{4761B81F-1AC1-422F-A72E-E8EEF376A884}" destId="{D04C8FBF-0BB9-4D4C-BB35-D1B7C61AB4C3}" srcOrd="0" destOrd="0" parTransId="{74DC9898-FBFC-429F-B5B4-630B765A58B9}" sibTransId="{C8BD8BCA-4F27-472B-B9DD-FBA2298BB848}"/>
    <dgm:cxn modelId="{1842A385-50E7-4AD9-B3A9-7B9B1BF32792}" type="presOf" srcId="{FFEC5F37-A9C8-4B10-ACD5-D887341F8618}" destId="{99882189-8E3E-436D-9CCE-CD46C5CEC288}" srcOrd="0" destOrd="0" presId="urn:microsoft.com/office/officeart/2005/8/layout/radial3"/>
    <dgm:cxn modelId="{1D3AD798-99AD-4522-9085-E4D01311B3EA}" srcId="{D04C8FBF-0BB9-4D4C-BB35-D1B7C61AB4C3}" destId="{63ED8283-4819-441F-8493-50DC5FA9E6C9}" srcOrd="2" destOrd="0" parTransId="{4DB21C34-83A4-444D-B555-60BF0424E109}" sibTransId="{2DE66137-ADE5-4475-8D25-18F93B7F6516}"/>
    <dgm:cxn modelId="{221EAE99-BD41-4660-8857-95188C1A63CC}" type="presOf" srcId="{5168A458-7EE8-4563-8F86-7A6F02ACEC7A}" destId="{6CA687D6-0610-4060-9C80-219C4A2E2019}" srcOrd="0" destOrd="0" presId="urn:microsoft.com/office/officeart/2005/8/layout/radial3"/>
    <dgm:cxn modelId="{B4821BB9-B1C6-429E-A169-E3B6DF63056C}" srcId="{D04C8FBF-0BB9-4D4C-BB35-D1B7C61AB4C3}" destId="{8963C664-EDCB-4211-BC65-4408F8A9D8C5}" srcOrd="0" destOrd="0" parTransId="{430BB3B6-63D3-411C-8F11-1948EFCA6EE1}" sibTransId="{B3319398-09D6-4FC8-9153-4A65F01A0A8E}"/>
    <dgm:cxn modelId="{A7F372C8-2E80-4CD4-B7D3-2AF12EB05ED7}" srcId="{D04C8FBF-0BB9-4D4C-BB35-D1B7C61AB4C3}" destId="{5168A458-7EE8-4563-8F86-7A6F02ACEC7A}" srcOrd="1" destOrd="0" parTransId="{543C07DC-8C36-4227-9B59-64699B2D2386}" sibTransId="{0F2C1015-CCF7-4796-A585-4669EAC72A87}"/>
    <dgm:cxn modelId="{5D8404F4-CCDB-46F6-98C4-8A9862580002}" type="presOf" srcId="{63ED8283-4819-441F-8493-50DC5FA9E6C9}" destId="{C51D3924-B862-4CF5-9021-13DA1C50BAB0}" srcOrd="0" destOrd="0" presId="urn:microsoft.com/office/officeart/2005/8/layout/radial3"/>
    <dgm:cxn modelId="{3C10441E-81FA-4EBE-8EEB-049A7EE1FDB2}" type="presParOf" srcId="{B4DC114B-0DCD-431A-B517-5A0DED4E104C}" destId="{83FE7E0D-E7EB-4805-94AA-56410BD89511}" srcOrd="0" destOrd="0" presId="urn:microsoft.com/office/officeart/2005/8/layout/radial3"/>
    <dgm:cxn modelId="{F92E85B1-6053-49B4-9FA3-DBF3809C21FB}" type="presParOf" srcId="{83FE7E0D-E7EB-4805-94AA-56410BD89511}" destId="{97177838-C27A-42D3-9237-0BEA54245FCE}" srcOrd="0" destOrd="0" presId="urn:microsoft.com/office/officeart/2005/8/layout/radial3"/>
    <dgm:cxn modelId="{03BDBFE9-ABAF-4202-B4F6-84C04CA1D284}" type="presParOf" srcId="{83FE7E0D-E7EB-4805-94AA-56410BD89511}" destId="{49930E2D-AB95-46AA-8766-C76F4939A956}" srcOrd="1" destOrd="0" presId="urn:microsoft.com/office/officeart/2005/8/layout/radial3"/>
    <dgm:cxn modelId="{B88B9625-F36F-4D80-BCA1-3DDFF4E4B35A}" type="presParOf" srcId="{83FE7E0D-E7EB-4805-94AA-56410BD89511}" destId="{6CA687D6-0610-4060-9C80-219C4A2E2019}" srcOrd="2" destOrd="0" presId="urn:microsoft.com/office/officeart/2005/8/layout/radial3"/>
    <dgm:cxn modelId="{43EE91EE-A4E4-4A38-A3A1-4F297697B4DD}" type="presParOf" srcId="{83FE7E0D-E7EB-4805-94AA-56410BD89511}" destId="{C51D3924-B862-4CF5-9021-13DA1C50BAB0}" srcOrd="3" destOrd="0" presId="urn:microsoft.com/office/officeart/2005/8/layout/radial3"/>
    <dgm:cxn modelId="{22E271E3-4DE6-44EE-85AB-67E431F204B6}" type="presParOf" srcId="{83FE7E0D-E7EB-4805-94AA-56410BD89511}" destId="{99882189-8E3E-436D-9CCE-CD46C5CEC28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77838-C27A-42D3-9237-0BEA54245FCE}">
      <dsp:nvSpPr>
        <dsp:cNvPr id="0" name=""/>
        <dsp:cNvSpPr/>
      </dsp:nvSpPr>
      <dsp:spPr>
        <a:xfrm>
          <a:off x="4294134" y="895996"/>
          <a:ext cx="2232131" cy="223213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ENA</a:t>
          </a:r>
        </a:p>
      </dsp:txBody>
      <dsp:txXfrm>
        <a:off x="4621022" y="1222884"/>
        <a:ext cx="1578355" cy="1578355"/>
      </dsp:txXfrm>
    </dsp:sp>
    <dsp:sp modelId="{49930E2D-AB95-46AA-8766-C76F4939A956}">
      <dsp:nvSpPr>
        <dsp:cNvPr id="0" name=""/>
        <dsp:cNvSpPr/>
      </dsp:nvSpPr>
      <dsp:spPr>
        <a:xfrm>
          <a:off x="4852167" y="398"/>
          <a:ext cx="1116065" cy="111606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Business</a:t>
          </a:r>
        </a:p>
      </dsp:txBody>
      <dsp:txXfrm>
        <a:off x="5015611" y="163842"/>
        <a:ext cx="789177" cy="789177"/>
      </dsp:txXfrm>
    </dsp:sp>
    <dsp:sp modelId="{6CA687D6-0610-4060-9C80-219C4A2E2019}">
      <dsp:nvSpPr>
        <dsp:cNvPr id="0" name=""/>
        <dsp:cNvSpPr/>
      </dsp:nvSpPr>
      <dsp:spPr>
        <a:xfrm>
          <a:off x="6305798" y="1454029"/>
          <a:ext cx="1116065" cy="111606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Education</a:t>
          </a:r>
        </a:p>
      </dsp:txBody>
      <dsp:txXfrm>
        <a:off x="6469242" y="1617473"/>
        <a:ext cx="789177" cy="789177"/>
      </dsp:txXfrm>
    </dsp:sp>
    <dsp:sp modelId="{C51D3924-B862-4CF5-9021-13DA1C50BAB0}">
      <dsp:nvSpPr>
        <dsp:cNvPr id="0" name=""/>
        <dsp:cNvSpPr/>
      </dsp:nvSpPr>
      <dsp:spPr>
        <a:xfrm>
          <a:off x="4852167" y="2907660"/>
          <a:ext cx="1116065" cy="111606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Government</a:t>
          </a:r>
        </a:p>
      </dsp:txBody>
      <dsp:txXfrm>
        <a:off x="5015611" y="3071104"/>
        <a:ext cx="789177" cy="789177"/>
      </dsp:txXfrm>
    </dsp:sp>
    <dsp:sp modelId="{99882189-8E3E-436D-9CCE-CD46C5CEC288}">
      <dsp:nvSpPr>
        <dsp:cNvPr id="0" name=""/>
        <dsp:cNvSpPr/>
      </dsp:nvSpPr>
      <dsp:spPr>
        <a:xfrm>
          <a:off x="3398535" y="1454029"/>
          <a:ext cx="1116065" cy="1116065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Community</a:t>
          </a:r>
        </a:p>
      </dsp:txBody>
      <dsp:txXfrm>
        <a:off x="3561979" y="1617473"/>
        <a:ext cx="789177" cy="789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h2AOsRS1jmk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40CA-E387-4C0F-826D-7D642CD99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system’s View: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DF26F-F927-46D5-B9F4-B5C3AFE59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Education from Birth to Tomb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62CBC-8FBE-4E38-9323-19C17E74A1CB}"/>
              </a:ext>
            </a:extLst>
          </p:cNvPr>
          <p:cNvSpPr txBox="1"/>
          <p:nvPr/>
        </p:nvSpPr>
        <p:spPr>
          <a:xfrm>
            <a:off x="6305778" y="5664472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Brian Hettrick – ENA Board Member and Secretary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482B3-0677-4E01-AA26-34CCC7239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12"/>
            <a:ext cx="2024062" cy="11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4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7D68A6D8-8CBA-492D-B5B6-C000B277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72" y="2064258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0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13590B-CB36-47BC-B705-69813F7B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6F4B9-1E76-49E4-8A47-FBDCE00D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8A0554-081B-4FCD-B8AC-1F826E38F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FFEE2-58A0-44A3-9892-24602A688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CA411D-D82A-4BF1-878C-4C25F8C7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097" y="488844"/>
            <a:ext cx="3731895" cy="352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47034C-94D8-42B4-9BF5-D3D3A84B7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64" y="1293704"/>
            <a:ext cx="3404405" cy="1914977"/>
          </a:xfrm>
          <a:prstGeom prst="rect">
            <a:avLst/>
          </a:prstGeom>
        </p:spPr>
      </p:pic>
      <p:sp>
        <p:nvSpPr>
          <p:cNvPr id="19" name="Round Single Corner Rectangle 15">
            <a:extLst>
              <a:ext uri="{FF2B5EF4-FFF2-40B4-BE49-F238E27FC236}">
                <a16:creationId xmlns:a16="http://schemas.microsoft.com/office/drawing/2014/main" id="{C9BB7D94-2C4A-4F0F-8933-E3276A899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8650" y="604977"/>
            <a:ext cx="1998359" cy="2223847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 Single Corner Rectangle 14">
            <a:extLst>
              <a:ext uri="{FF2B5EF4-FFF2-40B4-BE49-F238E27FC236}">
                <a16:creationId xmlns:a16="http://schemas.microsoft.com/office/drawing/2014/main" id="{2C166329-A912-4CA1-A632-89563D660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769673" y="4118455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B54679-12EF-4E3F-B1F8-3750B8BD1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7795" y="2989690"/>
            <a:ext cx="3023953" cy="33889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6B214-68A1-4C6B-90FB-C9A65FB89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970" y="3908272"/>
            <a:ext cx="2704909" cy="1551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6B4AD-F3B0-48BA-878A-BE3DF50F2A2E}"/>
              </a:ext>
            </a:extLst>
          </p:cNvPr>
          <p:cNvSpPr txBox="1"/>
          <p:nvPr/>
        </p:nvSpPr>
        <p:spPr>
          <a:xfrm>
            <a:off x="6892305" y="604977"/>
            <a:ext cx="52261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ExcellenceNorth </a:t>
            </a:r>
          </a:p>
          <a:p>
            <a:r>
              <a:rPr lang="en-US" sz="4800" dirty="0"/>
              <a:t>Alliance</a:t>
            </a:r>
          </a:p>
          <a:p>
            <a:pPr algn="ctr"/>
            <a:r>
              <a:rPr lang="en-US" sz="4800" dirty="0"/>
              <a:t>(ENA)</a:t>
            </a:r>
          </a:p>
        </p:txBody>
      </p:sp>
    </p:spTree>
    <p:extLst>
      <p:ext uri="{BB962C8B-B14F-4D97-AF65-F5344CB8AC3E}">
        <p14:creationId xmlns:p14="http://schemas.microsoft.com/office/powerpoint/2010/main" val="334632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10F4-5B46-408C-971B-CBCC32F22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t="16081" b="7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3E691F-E4B4-4B29-8213-5A088ED0E8E5}"/>
              </a:ext>
            </a:extLst>
          </p:cNvPr>
          <p:cNvSpPr txBox="1"/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atin typeface="+mj-lt"/>
                <a:ea typeface="+mj-ea"/>
                <a:cs typeface="+mj-cs"/>
              </a:rPr>
              <a:t>The Ecosystem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281E72-0CC8-43C0-B0A7-1059B4CE2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659916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13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78B5C90-8B5A-42E4-B282-959845FCAC86}"/>
              </a:ext>
            </a:extLst>
          </p:cNvPr>
          <p:cNvGrpSpPr/>
          <p:nvPr/>
        </p:nvGrpSpPr>
        <p:grpSpPr>
          <a:xfrm>
            <a:off x="1198608" y="2372496"/>
            <a:ext cx="4032051" cy="3479519"/>
            <a:chOff x="1198608" y="2372496"/>
            <a:chExt cx="4032051" cy="34795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05E5104-71E5-4180-91DB-A85F37065049}"/>
                </a:ext>
              </a:extLst>
            </p:cNvPr>
            <p:cNvGrpSpPr/>
            <p:nvPr/>
          </p:nvGrpSpPr>
          <p:grpSpPr>
            <a:xfrm>
              <a:off x="1198608" y="2372496"/>
              <a:ext cx="4032051" cy="3078648"/>
              <a:chOff x="5572764" y="1836790"/>
              <a:chExt cx="5423713" cy="385306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1C36FE9-8A00-43D0-A701-3D83227644C5}"/>
                  </a:ext>
                </a:extLst>
              </p:cNvPr>
              <p:cNvGrpSpPr/>
              <p:nvPr/>
            </p:nvGrpSpPr>
            <p:grpSpPr>
              <a:xfrm>
                <a:off x="5662477" y="1836790"/>
                <a:ext cx="5334000" cy="3853063"/>
                <a:chOff x="5358466" y="2623380"/>
                <a:chExt cx="5334000" cy="3508744"/>
              </a:xfrm>
            </p:grpSpPr>
            <p:pic>
              <p:nvPicPr>
                <p:cNvPr id="18" name="Content Placeholder 4" descr="... &lt;strong&gt;org&lt;/strong&gt; &lt;strong&gt;chart&lt;/strong&gt;. Note that not every member in the &lt;strong&gt;org&lt;/strong&gt; &lt;strong&gt;chart&lt;/strong&gt; below has a">
                  <a:extLst>
                    <a:ext uri="{FF2B5EF4-FFF2-40B4-BE49-F238E27FC236}">
                      <a16:creationId xmlns:a16="http://schemas.microsoft.com/office/drawing/2014/main" id="{7BFB5F30-C7F1-4046-B1FC-ACFB058971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58466" y="2623380"/>
                  <a:ext cx="5334000" cy="3508744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94F68C0-8E54-4E16-9B53-9BBBC9A7CF9A}"/>
                    </a:ext>
                  </a:extLst>
                </p:cNvPr>
                <p:cNvSpPr txBox="1"/>
                <p:nvPr/>
              </p:nvSpPr>
              <p:spPr>
                <a:xfrm>
                  <a:off x="9686333" y="2771340"/>
                  <a:ext cx="863951" cy="369332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99.9%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462FFA-DAB8-41FD-87B3-91CEDA79D3FB}"/>
                  </a:ext>
                </a:extLst>
              </p:cNvPr>
              <p:cNvGrpSpPr/>
              <p:nvPr/>
            </p:nvGrpSpPr>
            <p:grpSpPr>
              <a:xfrm>
                <a:off x="5572764" y="2461389"/>
                <a:ext cx="5156200" cy="3098720"/>
                <a:chOff x="590872" y="2533782"/>
                <a:chExt cx="5156200" cy="309872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94C0BF35-2103-48C4-AD1D-F0043DFB8A53}"/>
                    </a:ext>
                  </a:extLst>
                </p:cNvPr>
                <p:cNvGrpSpPr/>
                <p:nvPr/>
              </p:nvGrpSpPr>
              <p:grpSpPr>
                <a:xfrm>
                  <a:off x="590872" y="2533782"/>
                  <a:ext cx="5156200" cy="3098720"/>
                  <a:chOff x="723901" y="3047543"/>
                  <a:chExt cx="3124198" cy="1676856"/>
                </a:xfrm>
              </p:grpSpPr>
              <p:pic>
                <p:nvPicPr>
                  <p:cNvPr id="14" name="Picture 2" descr="C:\Users\Soma\AppData\Local\Microsoft\Windows\Temporary Internet Files\Content.IE5\KCSK3KWK\MCj01550540000[1].wmf">
                    <a:extLst>
                      <a:ext uri="{FF2B5EF4-FFF2-40B4-BE49-F238E27FC236}">
                        <a16:creationId xmlns:a16="http://schemas.microsoft.com/office/drawing/2014/main" id="{1822AC1C-ACC4-43A7-8BB4-7A386BD1B9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23901" y="3047543"/>
                    <a:ext cx="1257299" cy="167639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5" name="Picture 2" descr="C:\Users\Soma\AppData\Local\Microsoft\Windows\Temporary Internet Files\Content.IE5\KCSK3KWK\MCj01550540000[1].wmf">
                    <a:extLst>
                      <a:ext uri="{FF2B5EF4-FFF2-40B4-BE49-F238E27FC236}">
                        <a16:creationId xmlns:a16="http://schemas.microsoft.com/office/drawing/2014/main" id="{F2925CF9-3E8B-4DFC-9C76-EFC7B13AA3F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333501" y="3048000"/>
                    <a:ext cx="1257299" cy="167639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" name="Picture 2" descr="C:\Users\Soma\AppData\Local\Microsoft\Windows\Temporary Internet Files\Content.IE5\KCSK3KWK\MCj01550540000[1].wmf">
                    <a:extLst>
                      <a:ext uri="{FF2B5EF4-FFF2-40B4-BE49-F238E27FC236}">
                        <a16:creationId xmlns:a16="http://schemas.microsoft.com/office/drawing/2014/main" id="{271F970B-E1FD-4545-8742-4A5A63D45D7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943101" y="3048000"/>
                    <a:ext cx="1257299" cy="167639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7" name="Picture 2" descr="C:\Users\Soma\AppData\Local\Microsoft\Windows\Temporary Internet Files\Content.IE5\KCSK3KWK\MCj01550540000[1].wmf">
                    <a:extLst>
                      <a:ext uri="{FF2B5EF4-FFF2-40B4-BE49-F238E27FC236}">
                        <a16:creationId xmlns:a16="http://schemas.microsoft.com/office/drawing/2014/main" id="{03DABCEC-37D2-4EEC-9805-5A30E586DA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590800" y="3048000"/>
                    <a:ext cx="1257299" cy="1676399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895B3925-1B09-4001-81B5-C5ACDCD78108}"/>
                    </a:ext>
                  </a:extLst>
                </p:cNvPr>
                <p:cNvGrpSpPr/>
                <p:nvPr/>
              </p:nvGrpSpPr>
              <p:grpSpPr>
                <a:xfrm>
                  <a:off x="1539322" y="3523485"/>
                  <a:ext cx="3425191" cy="1074333"/>
                  <a:chOff x="1539322" y="3523485"/>
                  <a:chExt cx="3425191" cy="1074333"/>
                </a:xfrm>
              </p:grpSpPr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B34E8D2-0B1F-4FDD-8BEC-AC2DFABD2A7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234911" y="3874416"/>
                    <a:ext cx="9781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Quality</a:t>
                    </a: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7F53EA2-25E4-4FD7-A092-0E749255ED2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445730" y="3775203"/>
                    <a:ext cx="6319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Ops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751603C-CB3A-47B3-A5CA-C4C019756C1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446123" y="3805052"/>
                    <a:ext cx="5950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Eng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F46FF24E-C541-4EE0-B674-D9693432491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242680" y="3875986"/>
                    <a:ext cx="10743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Finance</a:t>
                    </a:r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008991-17EE-4C37-AF97-FED129375DB1}"/>
                </a:ext>
              </a:extLst>
            </p:cNvPr>
            <p:cNvSpPr txBox="1"/>
            <p:nvPr/>
          </p:nvSpPr>
          <p:spPr>
            <a:xfrm>
              <a:off x="2605056" y="2492509"/>
              <a:ext cx="1117363" cy="335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F15223A9-FFDF-49E2-A17B-0E8C0A1F7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998" y="2372496"/>
            <a:ext cx="4196835" cy="31476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A56460-56D0-4A23-A128-1FC816CF36D4}"/>
              </a:ext>
            </a:extLst>
          </p:cNvPr>
          <p:cNvSpPr/>
          <p:nvPr/>
        </p:nvSpPr>
        <p:spPr>
          <a:xfrm>
            <a:off x="6821658" y="5282716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The Organization of the Future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32C48F-D077-43C7-BC10-88D5D2A49A06}"/>
              </a:ext>
            </a:extLst>
          </p:cNvPr>
          <p:cNvSpPr txBox="1"/>
          <p:nvPr/>
        </p:nvSpPr>
        <p:spPr>
          <a:xfrm>
            <a:off x="4175458" y="563443"/>
            <a:ext cx="7627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NEWTONIAN “and” QUANTUM</a:t>
            </a:r>
          </a:p>
        </p:txBody>
      </p:sp>
    </p:spTree>
    <p:extLst>
      <p:ext uri="{BB962C8B-B14F-4D97-AF65-F5344CB8AC3E}">
        <p14:creationId xmlns:p14="http://schemas.microsoft.com/office/powerpoint/2010/main" val="15001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6D544-3887-412B-8F16-AD9B552C0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5" r="1" b="485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1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1B0135-125F-46C0-89DD-C2AF82429F3C}"/>
              </a:ext>
            </a:extLst>
          </p:cNvPr>
          <p:cNvSpPr txBox="1"/>
          <p:nvPr/>
        </p:nvSpPr>
        <p:spPr>
          <a:xfrm>
            <a:off x="792483" y="821265"/>
            <a:ext cx="6098705" cy="522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latin typeface="+mj-lt"/>
                <a:ea typeface="+mj-ea"/>
                <a:cs typeface="+mj-cs"/>
              </a:rPr>
              <a:t>Thank you!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cap="all" dirty="0"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latin typeface="+mj-lt"/>
                <a:ea typeface="+mj-ea"/>
                <a:cs typeface="+mj-cs"/>
              </a:rPr>
              <a:t>Q &amp; 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4B3C8D-0F84-437D-8AE3-EC6E12EB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80627" cy="7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95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A system’s View: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system’s View:</dc:title>
  <dc:creator>Brian Hettrick</dc:creator>
  <cp:lastModifiedBy>Brian Hettrick</cp:lastModifiedBy>
  <cp:revision>1</cp:revision>
  <cp:lastPrinted>2019-04-24T13:27:45Z</cp:lastPrinted>
  <dcterms:created xsi:type="dcterms:W3CDTF">2019-04-24T13:16:09Z</dcterms:created>
  <dcterms:modified xsi:type="dcterms:W3CDTF">2019-04-24T13:29:18Z</dcterms:modified>
</cp:coreProperties>
</file>