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61" r:id="rId2"/>
    <p:sldId id="259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BA7A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93" autoAdjust="0"/>
    <p:restoredTop sz="94660"/>
  </p:normalViewPr>
  <p:slideViewPr>
    <p:cSldViewPr snapToGrid="0">
      <p:cViewPr varScale="1">
        <p:scale>
          <a:sx n="94" d="100"/>
          <a:sy n="94" d="100"/>
        </p:scale>
        <p:origin x="86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32EE9D-CEF3-4771-B21F-E3B637403616}" type="datetimeFigureOut">
              <a:rPr lang="en-US" smtClean="0"/>
              <a:t>4/12/2016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D57EE0-B537-4AFD-9278-9451898C15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53622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4F5D4-2F7E-4D75-B303-0837A77B15B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4/12/2016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0AC1E-2F4F-4D25-A72D-5BAD8C2CD0C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87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4F5D4-2F7E-4D75-B303-0837A77B15B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4/12/2016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0AC1E-2F4F-4D25-A72D-5BAD8C2CD0C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6598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4F5D4-2F7E-4D75-B303-0837A77B15B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4/12/2016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0AC1E-2F4F-4D25-A72D-5BAD8C2CD0C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60343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4F5D4-2F7E-4D75-B303-0837A77B15B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4/12/2016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0AC1E-2F4F-4D25-A72D-5BAD8C2CD0C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13473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4F5D4-2F7E-4D75-B303-0837A77B15B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4/12/2016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0AC1E-2F4F-4D25-A72D-5BAD8C2CD0C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91093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4F5D4-2F7E-4D75-B303-0837A77B15B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4/12/2016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0AC1E-2F4F-4D25-A72D-5BAD8C2CD0C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2912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4F5D4-2F7E-4D75-B303-0837A77B15B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4/12/2016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0AC1E-2F4F-4D25-A72D-5BAD8C2CD0C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6475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4F5D4-2F7E-4D75-B303-0837A77B15B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4/12/2016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0AC1E-2F4F-4D25-A72D-5BAD8C2CD0C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73756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4F5D4-2F7E-4D75-B303-0837A77B15B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4/12/2016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0AC1E-2F4F-4D25-A72D-5BAD8C2CD0C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52718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4F5D4-2F7E-4D75-B303-0837A77B15B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4/12/2016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0AC1E-2F4F-4D25-A72D-5BAD8C2CD0C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62289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4F5D4-2F7E-4D75-B303-0837A77B15B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4/12/2016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0AC1E-2F4F-4D25-A72D-5BAD8C2CD0C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83006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E4F5D4-2F7E-4D75-B303-0837A77B15B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4/12/2016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50AC1E-2F4F-4D25-A72D-5BAD8C2CD0C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56350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5095"/>
          <a:stretch/>
        </p:blipFill>
        <p:spPr>
          <a:xfrm>
            <a:off x="0" y="0"/>
            <a:ext cx="12192000" cy="684937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05467" y="5362697"/>
            <a:ext cx="2684918" cy="9904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73650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8626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" y="169182"/>
            <a:ext cx="12191999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700" dirty="0" smtClean="0">
                <a:solidFill>
                  <a:schemeClr val="bg1"/>
                </a:solidFill>
                <a:latin typeface="DINPro-Medium" panose="020B0604020101020102" pitchFamily="34" charset="0"/>
                <a:cs typeface="DINPro-Medium" panose="020B0604020101020102" pitchFamily="34" charset="0"/>
              </a:rPr>
              <a:t>NH Tomorrow:</a:t>
            </a:r>
            <a:r>
              <a:rPr lang="en-US" sz="6000" dirty="0" smtClean="0">
                <a:solidFill>
                  <a:schemeClr val="bg1"/>
                </a:solidFill>
                <a:latin typeface="DINPro-Medium" panose="020B0604020101020102" pitchFamily="34" charset="0"/>
                <a:cs typeface="DINPro-Medium" panose="020B0604020101020102" pitchFamily="34" charset="0"/>
              </a:rPr>
              <a:t/>
            </a:r>
            <a:br>
              <a:rPr lang="en-US" sz="6000" dirty="0" smtClean="0">
                <a:solidFill>
                  <a:schemeClr val="bg1"/>
                </a:solidFill>
                <a:latin typeface="DINPro-Medium" panose="020B0604020101020102" pitchFamily="34" charset="0"/>
                <a:cs typeface="DINPro-Medium" panose="020B0604020101020102" pitchFamily="34" charset="0"/>
              </a:rPr>
            </a:br>
            <a:r>
              <a:rPr lang="en-US" sz="3600" dirty="0" smtClean="0">
                <a:solidFill>
                  <a:schemeClr val="bg1"/>
                </a:solidFill>
                <a:latin typeface="DINPro-Medium" panose="020B0604020101020102" pitchFamily="34" charset="0"/>
                <a:cs typeface="DINPro-Medium" panose="020B0604020101020102" pitchFamily="34" charset="0"/>
              </a:rPr>
              <a:t>10 Years · $100 Million</a:t>
            </a:r>
            <a:endParaRPr lang="en-US" sz="7300" dirty="0">
              <a:solidFill>
                <a:schemeClr val="bg1"/>
              </a:solidFill>
              <a:latin typeface="DINPro-Medium" panose="020B0604020101020102" pitchFamily="34" charset="0"/>
              <a:cs typeface="DINPro-Medium" panose="020B0604020101020102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8835" y="1898483"/>
            <a:ext cx="10220325" cy="3638550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0" y="5532437"/>
            <a:ext cx="12191999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 smtClean="0">
                <a:solidFill>
                  <a:schemeClr val="bg1"/>
                </a:solidFill>
                <a:latin typeface="DINPro-Medium" panose="020B0604020101020102" pitchFamily="34" charset="0"/>
                <a:cs typeface="DINPro-Medium" panose="020B0604020101020102" pitchFamily="34" charset="0"/>
              </a:rPr>
              <a:t>Grants · Coalitions · Public Policy</a:t>
            </a:r>
            <a:endParaRPr lang="en-US" dirty="0">
              <a:solidFill>
                <a:schemeClr val="bg1"/>
              </a:solidFill>
              <a:latin typeface="DINPro-Medium" panose="020B0604020101020102" pitchFamily="34" charset="0"/>
              <a:cs typeface="DINPro-Medium" panose="020B0604020101020102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2540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</TotalTime>
  <Words>9</Words>
  <Application>Microsoft Office PowerPoint</Application>
  <PresentationFormat>Widescreen</PresentationFormat>
  <Paragraphs>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DINPro-Medium</vt:lpstr>
      <vt:lpstr>1_Office Theme</vt:lpstr>
      <vt:lpstr>PowerPoint Presentation</vt:lpstr>
      <vt:lpstr>NH Tomorrow: 10 Years · $100 Million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NH Tomorrow</dc:title>
  <dc:creator>Yulya Spantchak</dc:creator>
  <cp:lastModifiedBy>Richard Ober</cp:lastModifiedBy>
  <cp:revision>6</cp:revision>
  <dcterms:created xsi:type="dcterms:W3CDTF">2016-03-17T15:22:42Z</dcterms:created>
  <dcterms:modified xsi:type="dcterms:W3CDTF">2016-04-12T21:16:45Z</dcterms:modified>
</cp:coreProperties>
</file>