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10" r:id="rId3"/>
    <p:sldId id="295" r:id="rId4"/>
    <p:sldId id="311" r:id="rId5"/>
    <p:sldId id="30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9/11/2013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FE152-275B-492D-AD7E-CD7B3AA26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537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9/11/2013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E618E-787D-4C7A-8FDC-AAD0B30A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235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E618E-787D-4C7A-8FDC-AAD0B30A658E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NH Scholars Highlights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3D4-DA12-40A2-8BF7-BB12AFB8E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3D4-DA12-40A2-8BF7-BB12AFB8ED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NH Scholars Highlights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E618E-787D-4C7A-8FDC-AAD0B30A6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3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C707BF-0FA6-4A15-B8A6-E286B0C010AE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62894E-236D-4C54-88A4-EA2553BCE3A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vNkCnwg88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28600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Hampshire Scholars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315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NHCBE Meeting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April 14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smtClean="0">
                <a:solidFill>
                  <a:schemeClr val="bg1"/>
                </a:solidFill>
              </a:rPr>
              <a:t>2016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30379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22717"/>
              </p:ext>
            </p:extLst>
          </p:nvPr>
        </p:nvGraphicFramePr>
        <p:xfrm>
          <a:off x="1078547" y="4572000"/>
          <a:ext cx="6617653" cy="1676400"/>
        </p:xfrm>
        <a:graphic>
          <a:graphicData uri="http://schemas.openxmlformats.org/drawingml/2006/table">
            <a:tbl>
              <a:tblPr firstRow="1" firstCol="1" bandRow="1"/>
              <a:tblGrid>
                <a:gridCol w="1302300"/>
                <a:gridCol w="1302300"/>
                <a:gridCol w="1302300"/>
                <a:gridCol w="1302300"/>
                <a:gridCol w="1408453"/>
              </a:tblGrid>
              <a:tr h="1102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Original Pathway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STEM Pathway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# of NH Scholars ART Pathway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NH Scholars                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3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4,066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en-US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5,262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Pathways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650" t="28002" r="37083" b="22926"/>
          <a:stretch/>
        </p:blipFill>
        <p:spPr>
          <a:xfrm>
            <a:off x="5562601" y="1737519"/>
            <a:ext cx="2438400" cy="2377282"/>
          </a:xfrm>
          <a:prstGeom prst="rect">
            <a:avLst/>
          </a:prstGeom>
          <a:ln>
            <a:solidFill>
              <a:srgbClr val="3366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019" t="28502" r="28313" b="22679"/>
          <a:stretch/>
        </p:blipFill>
        <p:spPr>
          <a:xfrm>
            <a:off x="647698" y="1752599"/>
            <a:ext cx="2363395" cy="2326891"/>
          </a:xfrm>
          <a:prstGeom prst="rect">
            <a:avLst/>
          </a:prstGeom>
          <a:ln>
            <a:solidFill>
              <a:srgbClr val="3366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2432" t="27645" r="27960" b="22140"/>
          <a:stretch/>
        </p:blipFill>
        <p:spPr>
          <a:xfrm>
            <a:off x="3124200" y="1752599"/>
            <a:ext cx="2324100" cy="2357285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006373" y="6336268"/>
            <a:ext cx="79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13%</a:t>
            </a:r>
            <a:endParaRPr lang="en-US" b="1" dirty="0">
              <a:solidFill>
                <a:srgbClr val="33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324600"/>
            <a:ext cx="64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10%</a:t>
            </a:r>
            <a:endParaRPr lang="en-US" b="1" dirty="0">
              <a:solidFill>
                <a:srgbClr val="3366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7086" y="6336268"/>
            <a:ext cx="794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CC"/>
                </a:solidFill>
              </a:rPr>
              <a:t>77%</a:t>
            </a:r>
            <a:endParaRPr lang="en-US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NH Scholars Day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5061158" cy="1981200"/>
          </a:xfrm>
        </p:spPr>
        <p:txBody>
          <a:bodyPr>
            <a:normAutofit fontScale="92500"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May 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Northeast </a:t>
            </a:r>
            <a:r>
              <a:rPr lang="en-US" dirty="0" smtClean="0">
                <a:solidFill>
                  <a:schemeClr val="bg1"/>
                </a:solidFill>
              </a:rPr>
              <a:t>Delta Dental Stadium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Nearly 5,000 students and community leaders expected to attend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\\nhcuc-sbs\Shared\Teamdata\NHCUC\NHCUC SHARED FILE\New Hampshire Scholars\Pictures\NH Scholars Day 2014\D41_8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48" y="4419600"/>
            <a:ext cx="3307206" cy="2200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nhcuc-sbs\Shared\Teamdata\NHCUC\NHCUC SHARED FILE\New Hampshire Scholars\Pictures\NH Scholars Day 2014\D41_8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" t="6240" r="7211" b="12485"/>
          <a:stretch/>
        </p:blipFill>
        <p:spPr bwMode="auto">
          <a:xfrm>
            <a:off x="424544" y="3886200"/>
            <a:ext cx="4560414" cy="273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r="19182"/>
          <a:stretch/>
        </p:blipFill>
        <p:spPr>
          <a:xfrm>
            <a:off x="5269159" y="1524000"/>
            <a:ext cx="3048000" cy="3012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39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College Access Convention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1981200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April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White Mountains Community College, Berlin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200 high school sophomores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“College is Possible” theme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How to Prepare. How to Apply. How to Pay.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7"/>
          <a:stretch/>
        </p:blipFill>
        <p:spPr>
          <a:xfrm>
            <a:off x="533400" y="3739381"/>
            <a:ext cx="3317636" cy="1954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3892447"/>
            <a:ext cx="26416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r="11765" b="21657"/>
          <a:stretch/>
        </p:blipFill>
        <p:spPr>
          <a:xfrm>
            <a:off x="3048000" y="4856008"/>
            <a:ext cx="30480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7"/>
          <a:stretch/>
        </p:blipFill>
        <p:spPr>
          <a:xfrm>
            <a:off x="533400" y="3766420"/>
            <a:ext cx="3317636" cy="19548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r="11765" b="21657"/>
          <a:stretch/>
        </p:blipFill>
        <p:spPr>
          <a:xfrm>
            <a:off x="3048000" y="4883047"/>
            <a:ext cx="30480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26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Local Success Story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84" y="4724400"/>
            <a:ext cx="43105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Merrimack High School NH Scholar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Invented the </a:t>
            </a:r>
            <a:r>
              <a:rPr lang="en-US" b="1" dirty="0" err="1" smtClean="0">
                <a:solidFill>
                  <a:schemeClr val="bg1"/>
                </a:solidFill>
              </a:rPr>
              <a:t>Chemicube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Mentored by Matt Pierson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Nanocomp</a:t>
            </a:r>
            <a:r>
              <a:rPr lang="en-US" b="1" dirty="0" smtClean="0">
                <a:solidFill>
                  <a:schemeClr val="bg1"/>
                </a:solidFill>
              </a:rPr>
              <a:t> Technology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929" t="7241" r="41954" b="38348"/>
          <a:stretch/>
        </p:blipFill>
        <p:spPr>
          <a:xfrm>
            <a:off x="533400" y="1239948"/>
            <a:ext cx="3505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9610" t="13158" r="43022" b="52631"/>
          <a:stretch/>
        </p:blipFill>
        <p:spPr>
          <a:xfrm>
            <a:off x="5029200" y="4849511"/>
            <a:ext cx="3124200" cy="1805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8462" t="13924" r="46581" b="52457"/>
          <a:stretch/>
        </p:blipFill>
        <p:spPr>
          <a:xfrm>
            <a:off x="4800600" y="1224873"/>
            <a:ext cx="2682055" cy="1604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8058" t="12949" r="42446" b="52518"/>
          <a:stretch/>
        </p:blipFill>
        <p:spPr>
          <a:xfrm>
            <a:off x="6019800" y="3130885"/>
            <a:ext cx="2539074" cy="14171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183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1556</TotalTime>
  <Words>128</Words>
  <Application>Microsoft Office PowerPoint</Application>
  <PresentationFormat>On-screen Show (4:3)</PresentationFormat>
  <Paragraphs>36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New Hampshire Scholars</vt:lpstr>
      <vt:lpstr>Pathways</vt:lpstr>
      <vt:lpstr>NH Scholars Day 2016</vt:lpstr>
      <vt:lpstr>College Access Convention</vt:lpstr>
      <vt:lpstr>A Local Success Story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Hampshire Scholars</dc:title>
  <dc:creator>Scott Power</dc:creator>
  <cp:lastModifiedBy>Scott Power</cp:lastModifiedBy>
  <cp:revision>67</cp:revision>
  <cp:lastPrinted>2016-01-13T17:49:43Z</cp:lastPrinted>
  <dcterms:created xsi:type="dcterms:W3CDTF">2013-06-13T20:14:43Z</dcterms:created>
  <dcterms:modified xsi:type="dcterms:W3CDTF">2016-04-13T17:50:06Z</dcterms:modified>
</cp:coreProperties>
</file>