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3" r:id="rId4"/>
    <p:sldId id="261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96" y="5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F8DC8-BEB6-47DD-B2F8-9111140988BC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EE3E6-950F-482B-A1B4-71755053699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F8DC8-BEB6-47DD-B2F8-9111140988BC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EE3E6-950F-482B-A1B4-7175505369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F8DC8-BEB6-47DD-B2F8-9111140988BC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EE3E6-950F-482B-A1B4-7175505369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F8DC8-BEB6-47DD-B2F8-9111140988BC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EE3E6-950F-482B-A1B4-7175505369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F8DC8-BEB6-47DD-B2F8-9111140988BC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E7EE3E6-950F-482B-A1B4-71755053699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F8DC8-BEB6-47DD-B2F8-9111140988BC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EE3E6-950F-482B-A1B4-7175505369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F8DC8-BEB6-47DD-B2F8-9111140988BC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EE3E6-950F-482B-A1B4-7175505369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F8DC8-BEB6-47DD-B2F8-9111140988BC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EE3E6-950F-482B-A1B4-7175505369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F8DC8-BEB6-47DD-B2F8-9111140988BC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EE3E6-950F-482B-A1B4-7175505369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F8DC8-BEB6-47DD-B2F8-9111140988BC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EE3E6-950F-482B-A1B4-7175505369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F8DC8-BEB6-47DD-B2F8-9111140988BC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EE3E6-950F-482B-A1B4-7175505369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ABF8DC8-BEB6-47DD-B2F8-9111140988BC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E7EE3E6-950F-482B-A1B4-717550536998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emf"/><Relationship Id="rId9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0890" y="92313"/>
            <a:ext cx="65532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NH scholars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update</a:t>
            </a:r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1711953"/>
              </p:ext>
            </p:extLst>
          </p:nvPr>
        </p:nvGraphicFramePr>
        <p:xfrm>
          <a:off x="5478496" y="3364011"/>
          <a:ext cx="3436904" cy="26557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Acrobat Document" r:id="rId3" imgW="7543665" imgH="5829194" progId="AcroExch.Document.11">
                  <p:embed/>
                </p:oleObj>
              </mc:Choice>
              <mc:Fallback>
                <p:oleObj name="Acrobat Document" r:id="rId3" imgW="7543665" imgH="5829194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78496" y="3364011"/>
                        <a:ext cx="3436904" cy="26557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1000" y="2590800"/>
            <a:ext cx="5029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lvl="1" indent="-6858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Colleges </a:t>
            </a:r>
            <a:r>
              <a:rPr lang="en-US" sz="2000" dirty="0">
                <a:solidFill>
                  <a:schemeClr val="bg1"/>
                </a:solidFill>
              </a:rPr>
              <a:t>providing significant scholarships</a:t>
            </a:r>
          </a:p>
          <a:p>
            <a:pPr marL="1143000" lvl="1" indent="-6858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</a:rPr>
              <a:t>Overwhelming positive response from high </a:t>
            </a:r>
            <a:r>
              <a:rPr lang="en-US" sz="2000" dirty="0" smtClean="0">
                <a:solidFill>
                  <a:schemeClr val="bg1"/>
                </a:solidFill>
              </a:rPr>
              <a:t>schools</a:t>
            </a:r>
          </a:p>
          <a:p>
            <a:pPr marL="1600200" lvl="2" indent="-6858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i="1" dirty="0" smtClean="0">
                <a:solidFill>
                  <a:schemeClr val="bg1"/>
                </a:solidFill>
              </a:rPr>
              <a:t>New schools signed on</a:t>
            </a:r>
            <a:endParaRPr lang="en-US" sz="2000" i="1" dirty="0">
              <a:solidFill>
                <a:schemeClr val="bg1"/>
              </a:solidFill>
            </a:endParaRPr>
          </a:p>
          <a:p>
            <a:pPr marL="1143000" lvl="1" indent="-6858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</a:rPr>
              <a:t>Positive media coverage and outreach </a:t>
            </a:r>
            <a:r>
              <a:rPr lang="en-US" sz="2000" dirty="0" smtClean="0">
                <a:solidFill>
                  <a:schemeClr val="bg1"/>
                </a:solidFill>
              </a:rPr>
              <a:t>opportunities</a:t>
            </a:r>
          </a:p>
          <a:p>
            <a:pPr marL="1600200" lvl="2" indent="-6858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i="1" dirty="0" smtClean="0">
                <a:solidFill>
                  <a:schemeClr val="bg1"/>
                </a:solidFill>
              </a:rPr>
              <a:t>Advanced Manufacturing Council &amp; CTE Centers</a:t>
            </a:r>
            <a:endParaRPr lang="en-US" sz="2000" i="1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81000" y="1219200"/>
            <a:ext cx="6781800" cy="1066800"/>
          </a:xfrm>
          <a:prstGeom prst="rect">
            <a:avLst/>
          </a:prstGeom>
        </p:spPr>
        <p:txBody>
          <a:bodyPr vert="horz" lIns="45720" tIns="0" rIns="45720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effectLst/>
                <a:latin typeface="+mn-lt"/>
              </a:rPr>
              <a:t>Implemented</a:t>
            </a:r>
            <a:r>
              <a:rPr lang="en-US" sz="2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+mn-lt"/>
              </a:rPr>
              <a:t>stem pathway</a:t>
            </a:r>
            <a:endParaRPr lang="en-US" sz="2400" dirty="0"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895" y="1676400"/>
            <a:ext cx="1497780" cy="1497780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94982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04800"/>
            <a:ext cx="3733800" cy="10668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breakfast OF CHAMPIONS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1752600"/>
            <a:ext cx="434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December 11, 2015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More than 200 attendees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Business recognition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Networking/dialog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724400" y="304800"/>
            <a:ext cx="3733800" cy="1066800"/>
          </a:xfrm>
          <a:prstGeom prst="rect">
            <a:avLst/>
          </a:prstGeom>
        </p:spPr>
        <p:txBody>
          <a:bodyPr vert="horz" lIns="45720" tIns="0" rIns="45720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bg1"/>
                </a:solidFill>
              </a:rPr>
              <a:t>NH SCHOLARS DAY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4400" y="1724526"/>
            <a:ext cx="4343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May 5, 2016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4,000+ students expected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Student recognition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Northeast Delta Dental Stadium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15" y="3825148"/>
            <a:ext cx="3134782" cy="208686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3" r="15116" b="25170"/>
          <a:stretch/>
        </p:blipFill>
        <p:spPr>
          <a:xfrm>
            <a:off x="1447800" y="5150016"/>
            <a:ext cx="2781300" cy="15240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2" descr="\\nhcuc-sbs\Shared\Teamdata\NHCUC\NHCUC SHARED FILE\New Hampshire Scholars\Participating Schools\Scholar Graduates\2015 Scholars\NH Scholars Day 2015\2015 NH Scholars Day Photos\D42_70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842" y="4202781"/>
            <a:ext cx="3100916" cy="206210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5233836"/>
            <a:ext cx="2165684" cy="14401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6477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81000"/>
            <a:ext cx="6553200" cy="1066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funding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2057400"/>
            <a:ext cx="8534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</a:rPr>
              <a:t>Primary funding from NH Department of Education</a:t>
            </a:r>
          </a:p>
          <a:p>
            <a:pPr marL="685800" indent="-6858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</a:rPr>
              <a:t>Earlier reported that we were $40,000 short</a:t>
            </a:r>
          </a:p>
          <a:p>
            <a:pPr marL="685800" indent="-6858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</a:rPr>
              <a:t>Great response from corporate sponsors</a:t>
            </a:r>
          </a:p>
          <a:p>
            <a:pPr marL="685800" indent="-6858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</a:rPr>
              <a:t>Ongoing discussion with NHDOE and other potential sponsors</a:t>
            </a:r>
          </a:p>
        </p:txBody>
      </p:sp>
    </p:spTree>
    <p:extLst>
      <p:ext uri="{BB962C8B-B14F-4D97-AF65-F5344CB8AC3E}">
        <p14:creationId xmlns:p14="http://schemas.microsoft.com/office/powerpoint/2010/main" val="326869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572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Thanks to our </a:t>
            </a:r>
            <a:br>
              <a:rPr lang="en-US" sz="4400" dirty="0" smtClean="0">
                <a:solidFill>
                  <a:schemeClr val="bg1"/>
                </a:solidFill>
              </a:rPr>
            </a:br>
            <a:r>
              <a:rPr lang="en-US" sz="4400" dirty="0" smtClean="0">
                <a:solidFill>
                  <a:schemeClr val="bg1"/>
                </a:solidFill>
              </a:rPr>
              <a:t>corporate sponsors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254" y="3849929"/>
            <a:ext cx="2288830" cy="1235969"/>
          </a:xfrm>
          <a:prstGeom prst="rect">
            <a:avLst/>
          </a:prstGeom>
        </p:spPr>
      </p:pic>
      <p:pic>
        <p:nvPicPr>
          <p:cNvPr id="1026" name="Picture 2" descr="NHCBE CMYK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85"/>
          <a:stretch/>
        </p:blipFill>
        <p:spPr bwMode="auto">
          <a:xfrm>
            <a:off x="6764210" y="1553763"/>
            <a:ext cx="2198794" cy="1183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5" t="10656" r="6536" b="20209"/>
          <a:stretch/>
        </p:blipFill>
        <p:spPr bwMode="auto">
          <a:xfrm>
            <a:off x="6325704" y="4835965"/>
            <a:ext cx="2105528" cy="574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LOGO_HT_Confidence_Hyperther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62842"/>
            <a:ext cx="3286126" cy="87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378" y="3853078"/>
            <a:ext cx="2432180" cy="6427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94" b="9673"/>
          <a:stretch/>
        </p:blipFill>
        <p:spPr>
          <a:xfrm>
            <a:off x="231704" y="3938689"/>
            <a:ext cx="3063240" cy="914401"/>
          </a:xfrm>
          <a:prstGeom prst="rect">
            <a:avLst/>
          </a:prstGeom>
        </p:spPr>
      </p:pic>
      <p:pic>
        <p:nvPicPr>
          <p:cNvPr id="10" name="Picture 4" descr="2003FidelityLogoCOLOR (2)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409" y="1592362"/>
            <a:ext cx="2797504" cy="1005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74" y="1583052"/>
            <a:ext cx="3339480" cy="10057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07" y="3002060"/>
            <a:ext cx="3200400" cy="457200"/>
          </a:xfrm>
          <a:prstGeom prst="rect">
            <a:avLst/>
          </a:prstGeom>
        </p:spPr>
      </p:pic>
      <p:pic>
        <p:nvPicPr>
          <p:cNvPr id="13" name="Picture 7" descr="NHCUC-LogoFinal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47" y="4965372"/>
            <a:ext cx="3095553" cy="759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381000" y="5791200"/>
            <a:ext cx="82296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5800" y="5983069"/>
            <a:ext cx="7745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$20,000 raised!    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Still </a:t>
            </a:r>
            <a:r>
              <a:rPr lang="en-US" b="1" dirty="0" smtClean="0">
                <a:solidFill>
                  <a:schemeClr val="bg1"/>
                </a:solidFill>
              </a:rPr>
              <a:t>$19,000 </a:t>
            </a:r>
            <a:r>
              <a:rPr lang="en-US" dirty="0" smtClean="0">
                <a:solidFill>
                  <a:schemeClr val="bg1"/>
                </a:solidFill>
              </a:rPr>
              <a:t>short for NH Scholars Day buses, medallions and publications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493805"/>
      </p:ext>
    </p:extLst>
  </p:cSld>
  <p:clrMapOvr>
    <a:masterClrMapping/>
  </p:clrMapOvr>
  <p:transition spd="slow" advClick="0" advTm="10000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486</TotalTime>
  <Words>99</Words>
  <Application>Microsoft Office PowerPoint</Application>
  <PresentationFormat>On-screen Show (4:3)</PresentationFormat>
  <Paragraphs>24</Paragraphs>
  <Slides>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Book Antiqua</vt:lpstr>
      <vt:lpstr>Lucida Sans</vt:lpstr>
      <vt:lpstr>Wingdings</vt:lpstr>
      <vt:lpstr>Wingdings 2</vt:lpstr>
      <vt:lpstr>Wingdings 3</vt:lpstr>
      <vt:lpstr>Apex</vt:lpstr>
      <vt:lpstr>Adobe Acrobat Document</vt:lpstr>
      <vt:lpstr>NH scholars update</vt:lpstr>
      <vt:lpstr>breakfast OF CHAMPIONS</vt:lpstr>
      <vt:lpstr>funding</vt:lpstr>
      <vt:lpstr>Thanks to our  corporate sponsors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Hampshire forum on the future</dc:title>
  <dc:creator>Scott Power</dc:creator>
  <cp:lastModifiedBy>Scott Power</cp:lastModifiedBy>
  <cp:revision>26</cp:revision>
  <dcterms:created xsi:type="dcterms:W3CDTF">2012-10-23T20:31:15Z</dcterms:created>
  <dcterms:modified xsi:type="dcterms:W3CDTF">2016-01-19T19:19:52Z</dcterms:modified>
</cp:coreProperties>
</file>