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1"/>
  </p:notesMasterIdLst>
  <p:handoutMasterIdLst>
    <p:handoutMasterId r:id="rId12"/>
  </p:handoutMasterIdLst>
  <p:sldIdLst>
    <p:sldId id="649" r:id="rId2"/>
    <p:sldId id="677" r:id="rId3"/>
    <p:sldId id="616" r:id="rId4"/>
    <p:sldId id="612" r:id="rId5"/>
    <p:sldId id="678" r:id="rId6"/>
    <p:sldId id="680" r:id="rId7"/>
    <p:sldId id="632" r:id="rId8"/>
    <p:sldId id="675" r:id="rId9"/>
    <p:sldId id="67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zellen" initials="bz" lastIdx="8" clrIdx="0"/>
  <p:cmAuthor id="1" name="Emelyn Ebeyer" initials="EE" lastIdx="1" clrIdx="1"/>
  <p:cmAuthor id="2" name="Schmeiser, Cyndie" initials="CBS" lastIdx="16" clrIdx="2"/>
  <p:cmAuthor id="3" name="Praveen Vajpeyi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8DB"/>
    <a:srgbClr val="00529B"/>
    <a:srgbClr val="626262"/>
    <a:srgbClr val="F7931D"/>
    <a:srgbClr val="5B57A5"/>
    <a:srgbClr val="0092D2"/>
    <a:srgbClr val="EEE6D3"/>
    <a:srgbClr val="E1DAC8"/>
    <a:srgbClr val="1D4281"/>
    <a:srgbClr val="FFB4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74" autoAdjust="0"/>
    <p:restoredTop sz="83119" autoAdjust="0"/>
  </p:normalViewPr>
  <p:slideViewPr>
    <p:cSldViewPr>
      <p:cViewPr>
        <p:scale>
          <a:sx n="60" d="100"/>
          <a:sy n="60" d="100"/>
        </p:scale>
        <p:origin x="-1656" y="-420"/>
      </p:cViewPr>
      <p:guideLst>
        <p:guide orient="horz" pos="3552"/>
        <p:guide pos="3024"/>
      </p:guideLst>
    </p:cSldViewPr>
  </p:slideViewPr>
  <p:outlineViewPr>
    <p:cViewPr>
      <p:scale>
        <a:sx n="33" d="100"/>
        <a:sy n="33" d="100"/>
      </p:scale>
      <p:origin x="0" y="80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525"/>
    </p:cViewPr>
  </p:sorterViewPr>
  <p:notesViewPr>
    <p:cSldViewPr>
      <p:cViewPr varScale="1">
        <p:scale>
          <a:sx n="88" d="100"/>
          <a:sy n="88" d="100"/>
        </p:scale>
        <p:origin x="-381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39BF72-5B1D-4391-9CB4-284C9EFFE0D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9E29DE6E-318D-484D-8209-8BCBFC308DAD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Readiness Baseline</a:t>
          </a:r>
          <a:endParaRPr lang="en-US" sz="2000" b="1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gm:t>
    </dgm:pt>
    <dgm:pt modelId="{F5874886-FE91-4C48-838B-520143D78600}" type="parTrans" cxnId="{FFA42BDC-3552-466B-B4A0-59338AA466A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56B6C6D-1D20-4C94-98C7-3BE9246C298A}" type="sibTrans" cxnId="{FFA42BDC-3552-466B-B4A0-59338AA466A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8EFDFD0-E266-4201-A39C-20FD71C44741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Check-in and Focus</a:t>
          </a:r>
          <a:endParaRPr lang="en-US" sz="2000" b="1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gm:t>
    </dgm:pt>
    <dgm:pt modelId="{55235DAD-D212-40E2-B755-B60F8C97A902}" type="parTrans" cxnId="{97B8FCE7-FEBB-4F8D-8A54-E9092E5570C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0D5438A-0E55-4170-A2DB-C42CD402B74B}" type="sibTrans" cxnId="{97B8FCE7-FEBB-4F8D-8A54-E9092E5570C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74234CB-904F-4AD6-85A4-9B767E6EF769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Connect to College</a:t>
          </a:r>
          <a:endParaRPr lang="en-US" sz="2000" b="1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gm:t>
    </dgm:pt>
    <dgm:pt modelId="{4277F04F-469E-4D42-97C7-1605AFE022FD}" type="parTrans" cxnId="{C492AD34-2BBE-44CC-A6A0-2F2D2123D5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CFA101A-5CC9-4261-B83C-0F53F8645A0B}" type="sibTrans" cxnId="{C492AD34-2BBE-44CC-A6A0-2F2D2123D5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C5C26FF-430C-4456-BC23-98F65F9E8D67}" type="pres">
      <dgm:prSet presAssocID="{CA39BF72-5B1D-4391-9CB4-284C9EFFE0D0}" presName="Name0" presStyleCnt="0">
        <dgm:presLayoutVars>
          <dgm:dir/>
          <dgm:animLvl val="lvl"/>
          <dgm:resizeHandles val="exact"/>
        </dgm:presLayoutVars>
      </dgm:prSet>
      <dgm:spPr/>
    </dgm:pt>
    <dgm:pt modelId="{68FECDE1-C1A3-4347-B554-32ED0B92F33F}" type="pres">
      <dgm:prSet presAssocID="{CA39BF72-5B1D-4391-9CB4-284C9EFFE0D0}" presName="dummy" presStyleCnt="0"/>
      <dgm:spPr/>
    </dgm:pt>
    <dgm:pt modelId="{28E72583-B49E-4020-86ED-906285AEDC92}" type="pres">
      <dgm:prSet presAssocID="{CA39BF72-5B1D-4391-9CB4-284C9EFFE0D0}" presName="linH" presStyleCnt="0"/>
      <dgm:spPr/>
    </dgm:pt>
    <dgm:pt modelId="{49669A72-B09F-4E4F-A5B7-4B22E42B5ADC}" type="pres">
      <dgm:prSet presAssocID="{CA39BF72-5B1D-4391-9CB4-284C9EFFE0D0}" presName="padding1" presStyleCnt="0"/>
      <dgm:spPr/>
    </dgm:pt>
    <dgm:pt modelId="{77265E41-2AFE-40BA-B275-191B69F42A95}" type="pres">
      <dgm:prSet presAssocID="{9E29DE6E-318D-484D-8209-8BCBFC308DAD}" presName="linV" presStyleCnt="0"/>
      <dgm:spPr/>
    </dgm:pt>
    <dgm:pt modelId="{4EC011DC-CFC4-4385-A3F6-D8AB59E14593}" type="pres">
      <dgm:prSet presAssocID="{9E29DE6E-318D-484D-8209-8BCBFC308DAD}" presName="spVertical1" presStyleCnt="0"/>
      <dgm:spPr/>
    </dgm:pt>
    <dgm:pt modelId="{95EBCE6F-049B-489A-A5AC-5861E20E14A4}" type="pres">
      <dgm:prSet presAssocID="{9E29DE6E-318D-484D-8209-8BCBFC308DAD}" presName="parTx" presStyleLbl="revTx" presStyleIdx="0" presStyleCnt="3" custLinFactNeighborX="-15745" custLinFactNeighborY="-428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229C2-59A3-4472-96F1-FF583395E72B}" type="pres">
      <dgm:prSet presAssocID="{9E29DE6E-318D-484D-8209-8BCBFC308DAD}" presName="spVertical2" presStyleCnt="0"/>
      <dgm:spPr/>
    </dgm:pt>
    <dgm:pt modelId="{18D5D599-D414-41B5-8D00-C0DDEDF41FE0}" type="pres">
      <dgm:prSet presAssocID="{9E29DE6E-318D-484D-8209-8BCBFC308DAD}" presName="spVertical3" presStyleCnt="0"/>
      <dgm:spPr/>
    </dgm:pt>
    <dgm:pt modelId="{5CC1C23E-DD13-47F7-A6D9-3FFF60F4C555}" type="pres">
      <dgm:prSet presAssocID="{556B6C6D-1D20-4C94-98C7-3BE9246C298A}" presName="space" presStyleCnt="0"/>
      <dgm:spPr/>
    </dgm:pt>
    <dgm:pt modelId="{9BB6E914-52C4-4C81-ABF6-05389CE22509}" type="pres">
      <dgm:prSet presAssocID="{78EFDFD0-E266-4201-A39C-20FD71C44741}" presName="linV" presStyleCnt="0"/>
      <dgm:spPr/>
    </dgm:pt>
    <dgm:pt modelId="{2A6E3334-62B7-4E2F-8B34-A60F27208B85}" type="pres">
      <dgm:prSet presAssocID="{78EFDFD0-E266-4201-A39C-20FD71C44741}" presName="spVertical1" presStyleCnt="0"/>
      <dgm:spPr/>
    </dgm:pt>
    <dgm:pt modelId="{F58C0C3C-7FE5-47F2-89E0-7D6E6F3D39FA}" type="pres">
      <dgm:prSet presAssocID="{78EFDFD0-E266-4201-A39C-20FD71C44741}" presName="parTx" presStyleLbl="revTx" presStyleIdx="1" presStyleCnt="3" custLinFactNeighborX="-15013" custLinFactNeighborY="-428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35CC1A-FC19-4742-A704-2B8A31B93245}" type="pres">
      <dgm:prSet presAssocID="{78EFDFD0-E266-4201-A39C-20FD71C44741}" presName="spVertical2" presStyleCnt="0"/>
      <dgm:spPr/>
    </dgm:pt>
    <dgm:pt modelId="{D762C4A3-7693-4AF2-B660-4C9DA4C77B93}" type="pres">
      <dgm:prSet presAssocID="{78EFDFD0-E266-4201-A39C-20FD71C44741}" presName="spVertical3" presStyleCnt="0"/>
      <dgm:spPr/>
    </dgm:pt>
    <dgm:pt modelId="{5E055A53-EF96-49BD-9F76-DE163DF9E567}" type="pres">
      <dgm:prSet presAssocID="{D0D5438A-0E55-4170-A2DB-C42CD402B74B}" presName="space" presStyleCnt="0"/>
      <dgm:spPr/>
    </dgm:pt>
    <dgm:pt modelId="{41F91E2A-2BA8-4C59-9BB2-E04538341603}" type="pres">
      <dgm:prSet presAssocID="{D74234CB-904F-4AD6-85A4-9B767E6EF769}" presName="linV" presStyleCnt="0"/>
      <dgm:spPr/>
    </dgm:pt>
    <dgm:pt modelId="{CC95976E-8EAB-411C-A8BA-C6CD2C4D9A15}" type="pres">
      <dgm:prSet presAssocID="{D74234CB-904F-4AD6-85A4-9B767E6EF769}" presName="spVertical1" presStyleCnt="0"/>
      <dgm:spPr/>
    </dgm:pt>
    <dgm:pt modelId="{8821089F-CB7C-4166-9E80-0D260CA48366}" type="pres">
      <dgm:prSet presAssocID="{D74234CB-904F-4AD6-85A4-9B767E6EF769}" presName="parTx" presStyleLbl="revTx" presStyleIdx="2" presStyleCnt="3" custLinFactNeighborX="-18092" custLinFactNeighborY="-428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145058-9F84-4A93-B874-511C3A858D42}" type="pres">
      <dgm:prSet presAssocID="{D74234CB-904F-4AD6-85A4-9B767E6EF769}" presName="spVertical2" presStyleCnt="0"/>
      <dgm:spPr/>
    </dgm:pt>
    <dgm:pt modelId="{23782218-8F6E-4BCF-8277-90A94AF6D3EF}" type="pres">
      <dgm:prSet presAssocID="{D74234CB-904F-4AD6-85A4-9B767E6EF769}" presName="spVertical3" presStyleCnt="0"/>
      <dgm:spPr/>
    </dgm:pt>
    <dgm:pt modelId="{D5CF7F97-3725-444A-8297-B661C55A80B7}" type="pres">
      <dgm:prSet presAssocID="{CA39BF72-5B1D-4391-9CB4-284C9EFFE0D0}" presName="padding2" presStyleCnt="0"/>
      <dgm:spPr/>
    </dgm:pt>
    <dgm:pt modelId="{78178FDC-658B-4F68-9581-1EF732010D32}" type="pres">
      <dgm:prSet presAssocID="{CA39BF72-5B1D-4391-9CB4-284C9EFFE0D0}" presName="negArrow" presStyleCnt="0"/>
      <dgm:spPr/>
    </dgm:pt>
    <dgm:pt modelId="{261FA6C6-FC1F-4FD1-AF24-155EDF90EF16}" type="pres">
      <dgm:prSet presAssocID="{CA39BF72-5B1D-4391-9CB4-284C9EFFE0D0}" presName="backgroundArrow" presStyleLbl="node1" presStyleIdx="0" presStyleCnt="1" custLinFactNeighborX="2006" custLinFactNeighborY="-63755"/>
      <dgm:spPr/>
    </dgm:pt>
  </dgm:ptLst>
  <dgm:cxnLst>
    <dgm:cxn modelId="{7AECD1C0-088A-481E-A4F6-B495D6F982B1}" type="presOf" srcId="{78EFDFD0-E266-4201-A39C-20FD71C44741}" destId="{F58C0C3C-7FE5-47F2-89E0-7D6E6F3D39FA}" srcOrd="0" destOrd="0" presId="urn:microsoft.com/office/officeart/2005/8/layout/hProcess3"/>
    <dgm:cxn modelId="{F4D9C99E-C68A-41CC-9A89-A230FE193687}" type="presOf" srcId="{D74234CB-904F-4AD6-85A4-9B767E6EF769}" destId="{8821089F-CB7C-4166-9E80-0D260CA48366}" srcOrd="0" destOrd="0" presId="urn:microsoft.com/office/officeart/2005/8/layout/hProcess3"/>
    <dgm:cxn modelId="{C492AD34-2BBE-44CC-A6A0-2F2D2123D58B}" srcId="{CA39BF72-5B1D-4391-9CB4-284C9EFFE0D0}" destId="{D74234CB-904F-4AD6-85A4-9B767E6EF769}" srcOrd="2" destOrd="0" parTransId="{4277F04F-469E-4D42-97C7-1605AFE022FD}" sibTransId="{0CFA101A-5CC9-4261-B83C-0F53F8645A0B}"/>
    <dgm:cxn modelId="{F096E19F-A29B-49AE-B5C2-6ECDF08F516D}" type="presOf" srcId="{9E29DE6E-318D-484D-8209-8BCBFC308DAD}" destId="{95EBCE6F-049B-489A-A5AC-5861E20E14A4}" srcOrd="0" destOrd="0" presId="urn:microsoft.com/office/officeart/2005/8/layout/hProcess3"/>
    <dgm:cxn modelId="{97B8FCE7-FEBB-4F8D-8A54-E9092E5570C6}" srcId="{CA39BF72-5B1D-4391-9CB4-284C9EFFE0D0}" destId="{78EFDFD0-E266-4201-A39C-20FD71C44741}" srcOrd="1" destOrd="0" parTransId="{55235DAD-D212-40E2-B755-B60F8C97A902}" sibTransId="{D0D5438A-0E55-4170-A2DB-C42CD402B74B}"/>
    <dgm:cxn modelId="{6302BBC6-4E37-4A80-9902-0C45338F3807}" type="presOf" srcId="{CA39BF72-5B1D-4391-9CB4-284C9EFFE0D0}" destId="{CC5C26FF-430C-4456-BC23-98F65F9E8D67}" srcOrd="0" destOrd="0" presId="urn:microsoft.com/office/officeart/2005/8/layout/hProcess3"/>
    <dgm:cxn modelId="{FFA42BDC-3552-466B-B4A0-59338AA466AA}" srcId="{CA39BF72-5B1D-4391-9CB4-284C9EFFE0D0}" destId="{9E29DE6E-318D-484D-8209-8BCBFC308DAD}" srcOrd="0" destOrd="0" parTransId="{F5874886-FE91-4C48-838B-520143D78600}" sibTransId="{556B6C6D-1D20-4C94-98C7-3BE9246C298A}"/>
    <dgm:cxn modelId="{F7A6CA0E-DF4A-4436-86F4-40396FF368E7}" type="presParOf" srcId="{CC5C26FF-430C-4456-BC23-98F65F9E8D67}" destId="{68FECDE1-C1A3-4347-B554-32ED0B92F33F}" srcOrd="0" destOrd="0" presId="urn:microsoft.com/office/officeart/2005/8/layout/hProcess3"/>
    <dgm:cxn modelId="{A7F353AE-AA83-4CD1-B33E-430DD8E78609}" type="presParOf" srcId="{CC5C26FF-430C-4456-BC23-98F65F9E8D67}" destId="{28E72583-B49E-4020-86ED-906285AEDC92}" srcOrd="1" destOrd="0" presId="urn:microsoft.com/office/officeart/2005/8/layout/hProcess3"/>
    <dgm:cxn modelId="{100E7EFB-19FD-4E58-9077-275B64AFEA2F}" type="presParOf" srcId="{28E72583-B49E-4020-86ED-906285AEDC92}" destId="{49669A72-B09F-4E4F-A5B7-4B22E42B5ADC}" srcOrd="0" destOrd="0" presId="urn:microsoft.com/office/officeart/2005/8/layout/hProcess3"/>
    <dgm:cxn modelId="{8D137DAC-04AB-44B1-8286-1A36ACFB13E1}" type="presParOf" srcId="{28E72583-B49E-4020-86ED-906285AEDC92}" destId="{77265E41-2AFE-40BA-B275-191B69F42A95}" srcOrd="1" destOrd="0" presId="urn:microsoft.com/office/officeart/2005/8/layout/hProcess3"/>
    <dgm:cxn modelId="{CB7A6458-C480-42EB-9CEB-9FF3BB3AF4D3}" type="presParOf" srcId="{77265E41-2AFE-40BA-B275-191B69F42A95}" destId="{4EC011DC-CFC4-4385-A3F6-D8AB59E14593}" srcOrd="0" destOrd="0" presId="urn:microsoft.com/office/officeart/2005/8/layout/hProcess3"/>
    <dgm:cxn modelId="{B6EECA88-2A12-41EF-99B5-203BAC3F060F}" type="presParOf" srcId="{77265E41-2AFE-40BA-B275-191B69F42A95}" destId="{95EBCE6F-049B-489A-A5AC-5861E20E14A4}" srcOrd="1" destOrd="0" presId="urn:microsoft.com/office/officeart/2005/8/layout/hProcess3"/>
    <dgm:cxn modelId="{0A7C7508-5CC3-4ADD-8BBA-DF2D728DC1C4}" type="presParOf" srcId="{77265E41-2AFE-40BA-B275-191B69F42A95}" destId="{6D5229C2-59A3-4472-96F1-FF583395E72B}" srcOrd="2" destOrd="0" presId="urn:microsoft.com/office/officeart/2005/8/layout/hProcess3"/>
    <dgm:cxn modelId="{0041CDF9-BA4C-41E8-954A-A6C060F228C0}" type="presParOf" srcId="{77265E41-2AFE-40BA-B275-191B69F42A95}" destId="{18D5D599-D414-41B5-8D00-C0DDEDF41FE0}" srcOrd="3" destOrd="0" presId="urn:microsoft.com/office/officeart/2005/8/layout/hProcess3"/>
    <dgm:cxn modelId="{01E42C74-50D5-45F9-B7C0-FE6D31CC3A36}" type="presParOf" srcId="{28E72583-B49E-4020-86ED-906285AEDC92}" destId="{5CC1C23E-DD13-47F7-A6D9-3FFF60F4C555}" srcOrd="2" destOrd="0" presId="urn:microsoft.com/office/officeart/2005/8/layout/hProcess3"/>
    <dgm:cxn modelId="{0B93A295-75CE-44E9-A905-02FD7CF218CE}" type="presParOf" srcId="{28E72583-B49E-4020-86ED-906285AEDC92}" destId="{9BB6E914-52C4-4C81-ABF6-05389CE22509}" srcOrd="3" destOrd="0" presId="urn:microsoft.com/office/officeart/2005/8/layout/hProcess3"/>
    <dgm:cxn modelId="{1AA971C9-6FB1-4256-9B6A-15C7C7853A01}" type="presParOf" srcId="{9BB6E914-52C4-4C81-ABF6-05389CE22509}" destId="{2A6E3334-62B7-4E2F-8B34-A60F27208B85}" srcOrd="0" destOrd="0" presId="urn:microsoft.com/office/officeart/2005/8/layout/hProcess3"/>
    <dgm:cxn modelId="{0083569B-DD18-4FD8-9F41-327C8716C50F}" type="presParOf" srcId="{9BB6E914-52C4-4C81-ABF6-05389CE22509}" destId="{F58C0C3C-7FE5-47F2-89E0-7D6E6F3D39FA}" srcOrd="1" destOrd="0" presId="urn:microsoft.com/office/officeart/2005/8/layout/hProcess3"/>
    <dgm:cxn modelId="{635D6376-59B0-44A0-9299-2F46A5406C02}" type="presParOf" srcId="{9BB6E914-52C4-4C81-ABF6-05389CE22509}" destId="{7835CC1A-FC19-4742-A704-2B8A31B93245}" srcOrd="2" destOrd="0" presId="urn:microsoft.com/office/officeart/2005/8/layout/hProcess3"/>
    <dgm:cxn modelId="{15D47C47-621B-444F-BBDA-D15AE87044F3}" type="presParOf" srcId="{9BB6E914-52C4-4C81-ABF6-05389CE22509}" destId="{D762C4A3-7693-4AF2-B660-4C9DA4C77B93}" srcOrd="3" destOrd="0" presId="urn:microsoft.com/office/officeart/2005/8/layout/hProcess3"/>
    <dgm:cxn modelId="{B3AEB584-F2F2-459E-A31D-59A7E36DFA24}" type="presParOf" srcId="{28E72583-B49E-4020-86ED-906285AEDC92}" destId="{5E055A53-EF96-49BD-9F76-DE163DF9E567}" srcOrd="4" destOrd="0" presId="urn:microsoft.com/office/officeart/2005/8/layout/hProcess3"/>
    <dgm:cxn modelId="{F81F7737-5DBE-457B-87F0-671A6EE08D48}" type="presParOf" srcId="{28E72583-B49E-4020-86ED-906285AEDC92}" destId="{41F91E2A-2BA8-4C59-9BB2-E04538341603}" srcOrd="5" destOrd="0" presId="urn:microsoft.com/office/officeart/2005/8/layout/hProcess3"/>
    <dgm:cxn modelId="{A5258B43-2F63-48FE-BBB6-6E2C0AA963D4}" type="presParOf" srcId="{41F91E2A-2BA8-4C59-9BB2-E04538341603}" destId="{CC95976E-8EAB-411C-A8BA-C6CD2C4D9A15}" srcOrd="0" destOrd="0" presId="urn:microsoft.com/office/officeart/2005/8/layout/hProcess3"/>
    <dgm:cxn modelId="{B8F101F6-E5AA-4649-B767-42BA876B0A0F}" type="presParOf" srcId="{41F91E2A-2BA8-4C59-9BB2-E04538341603}" destId="{8821089F-CB7C-4166-9E80-0D260CA48366}" srcOrd="1" destOrd="0" presId="urn:microsoft.com/office/officeart/2005/8/layout/hProcess3"/>
    <dgm:cxn modelId="{D6642E89-6535-41C3-83E3-6B449AA5DAFF}" type="presParOf" srcId="{41F91E2A-2BA8-4C59-9BB2-E04538341603}" destId="{9F145058-9F84-4A93-B874-511C3A858D42}" srcOrd="2" destOrd="0" presId="urn:microsoft.com/office/officeart/2005/8/layout/hProcess3"/>
    <dgm:cxn modelId="{F9E7E525-CD14-4160-A6BF-AF426FC85943}" type="presParOf" srcId="{41F91E2A-2BA8-4C59-9BB2-E04538341603}" destId="{23782218-8F6E-4BCF-8277-90A94AF6D3EF}" srcOrd="3" destOrd="0" presId="urn:microsoft.com/office/officeart/2005/8/layout/hProcess3"/>
    <dgm:cxn modelId="{E684E5AB-CB45-4C3A-88F6-01A16C4E45D8}" type="presParOf" srcId="{28E72583-B49E-4020-86ED-906285AEDC92}" destId="{D5CF7F97-3725-444A-8297-B661C55A80B7}" srcOrd="6" destOrd="0" presId="urn:microsoft.com/office/officeart/2005/8/layout/hProcess3"/>
    <dgm:cxn modelId="{AAAFF35C-2465-45D9-9169-90A22C7C3422}" type="presParOf" srcId="{28E72583-B49E-4020-86ED-906285AEDC92}" destId="{78178FDC-658B-4F68-9581-1EF732010D32}" srcOrd="7" destOrd="0" presId="urn:microsoft.com/office/officeart/2005/8/layout/hProcess3"/>
    <dgm:cxn modelId="{AE91A297-BE02-4EFB-8A03-187B1E7524AE}" type="presParOf" srcId="{28E72583-B49E-4020-86ED-906285AEDC92}" destId="{261FA6C6-FC1F-4FD1-AF24-155EDF90EF16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0CB76-996B-45AA-AA6A-B76EB6D6A41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1EF895B-8F0F-44D6-83F8-269DB9139CA8}">
      <dgm:prSet phldrT="[Text]"/>
      <dgm:spPr/>
      <dgm:t>
        <a:bodyPr/>
        <a:lstStyle/>
        <a:p>
          <a:r>
            <a:rPr lang="en-US" dirty="0" smtClean="0"/>
            <a:t>PSAT 8/9 potential</a:t>
          </a:r>
          <a:endParaRPr lang="en-US" dirty="0"/>
        </a:p>
      </dgm:t>
    </dgm:pt>
    <dgm:pt modelId="{E72068A1-B3B0-4D17-BBCC-AED2FFF268F6}" type="parTrans" cxnId="{DE75815E-CA8E-40A9-BDA5-2402F44D24F9}">
      <dgm:prSet/>
      <dgm:spPr/>
      <dgm:t>
        <a:bodyPr/>
        <a:lstStyle/>
        <a:p>
          <a:endParaRPr lang="en-US"/>
        </a:p>
      </dgm:t>
    </dgm:pt>
    <dgm:pt modelId="{6E4B48EC-3909-414D-A29C-55B717768950}" type="sibTrans" cxnId="{DE75815E-CA8E-40A9-BDA5-2402F44D24F9}">
      <dgm:prSet/>
      <dgm:spPr/>
      <dgm:t>
        <a:bodyPr/>
        <a:lstStyle/>
        <a:p>
          <a:endParaRPr lang="en-US"/>
        </a:p>
      </dgm:t>
    </dgm:pt>
    <dgm:pt modelId="{E4631C3A-1F47-404A-84F7-8E506A72143B}">
      <dgm:prSet phldrT="[Text]"/>
      <dgm:spPr/>
      <dgm:t>
        <a:bodyPr/>
        <a:lstStyle/>
        <a:p>
          <a:r>
            <a:rPr lang="en-US" dirty="0" smtClean="0"/>
            <a:t>Use Code.org</a:t>
          </a:r>
          <a:endParaRPr lang="en-US" dirty="0"/>
        </a:p>
      </dgm:t>
    </dgm:pt>
    <dgm:pt modelId="{4AB08211-5901-41FB-9145-61E0B40E246D}" type="parTrans" cxnId="{A8FC91F9-A749-446E-B97E-FBCF61D30327}">
      <dgm:prSet/>
      <dgm:spPr/>
      <dgm:t>
        <a:bodyPr/>
        <a:lstStyle/>
        <a:p>
          <a:endParaRPr lang="en-US"/>
        </a:p>
      </dgm:t>
    </dgm:pt>
    <dgm:pt modelId="{BC824E5B-9760-42F1-A2FE-3DA36EB0F78E}" type="sibTrans" cxnId="{A8FC91F9-A749-446E-B97E-FBCF61D30327}">
      <dgm:prSet/>
      <dgm:spPr/>
      <dgm:t>
        <a:bodyPr/>
        <a:lstStyle/>
        <a:p>
          <a:endParaRPr lang="en-US"/>
        </a:p>
      </dgm:t>
    </dgm:pt>
    <dgm:pt modelId="{62C8C62E-61BB-45C0-9AAA-33B84210BACC}">
      <dgm:prSet phldrT="[Text]"/>
      <dgm:spPr/>
      <dgm:t>
        <a:bodyPr/>
        <a:lstStyle/>
        <a:p>
          <a:r>
            <a:rPr lang="en-US" dirty="0" smtClean="0"/>
            <a:t>Coding career success</a:t>
          </a:r>
          <a:endParaRPr lang="en-US" dirty="0"/>
        </a:p>
      </dgm:t>
    </dgm:pt>
    <dgm:pt modelId="{545302EE-9CF4-4CED-92A8-0BF25E522DA7}" type="parTrans" cxnId="{B306AEB3-7CB7-4792-899A-5BF0890B3670}">
      <dgm:prSet/>
      <dgm:spPr/>
      <dgm:t>
        <a:bodyPr/>
        <a:lstStyle/>
        <a:p>
          <a:endParaRPr lang="en-US"/>
        </a:p>
      </dgm:t>
    </dgm:pt>
    <dgm:pt modelId="{A317C393-7C21-4004-BCDA-A5F6E57095BC}" type="sibTrans" cxnId="{B306AEB3-7CB7-4792-899A-5BF0890B3670}">
      <dgm:prSet/>
      <dgm:spPr/>
      <dgm:t>
        <a:bodyPr/>
        <a:lstStyle/>
        <a:p>
          <a:endParaRPr lang="en-US"/>
        </a:p>
      </dgm:t>
    </dgm:pt>
    <dgm:pt modelId="{2AC2A125-9079-42B0-A0D0-49A317F33FC9}" type="pres">
      <dgm:prSet presAssocID="{9960CB76-996B-45AA-AA6A-B76EB6D6A41C}" presName="Name0" presStyleCnt="0">
        <dgm:presLayoutVars>
          <dgm:dir/>
          <dgm:animLvl val="lvl"/>
          <dgm:resizeHandles val="exact"/>
        </dgm:presLayoutVars>
      </dgm:prSet>
      <dgm:spPr/>
    </dgm:pt>
    <dgm:pt modelId="{6AEF6146-C4C4-4791-B3A7-3EE7FD951360}" type="pres">
      <dgm:prSet presAssocID="{B1EF895B-8F0F-44D6-83F8-269DB9139CA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EABB8-4982-42BB-AAE3-8449C6E650AA}" type="pres">
      <dgm:prSet presAssocID="{6E4B48EC-3909-414D-A29C-55B717768950}" presName="parTxOnlySpace" presStyleCnt="0"/>
      <dgm:spPr/>
    </dgm:pt>
    <dgm:pt modelId="{7CAE1B3C-E338-44E7-8880-FCB1A50571F5}" type="pres">
      <dgm:prSet presAssocID="{E4631C3A-1F47-404A-84F7-8E506A72143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859C6-A20A-4656-9877-493B9CE97154}" type="pres">
      <dgm:prSet presAssocID="{BC824E5B-9760-42F1-A2FE-3DA36EB0F78E}" presName="parTxOnlySpace" presStyleCnt="0"/>
      <dgm:spPr/>
    </dgm:pt>
    <dgm:pt modelId="{8CDDE040-3A0B-48F8-AC2C-4EF47471A6A2}" type="pres">
      <dgm:prSet presAssocID="{62C8C62E-61BB-45C0-9AAA-33B84210BAC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B365A1-AE40-41B6-8FF0-380D0CFA3544}" type="presOf" srcId="{9960CB76-996B-45AA-AA6A-B76EB6D6A41C}" destId="{2AC2A125-9079-42B0-A0D0-49A317F33FC9}" srcOrd="0" destOrd="0" presId="urn:microsoft.com/office/officeart/2005/8/layout/chevron1"/>
    <dgm:cxn modelId="{FC0CB335-6E0E-4649-843D-A04F4113F509}" type="presOf" srcId="{E4631C3A-1F47-404A-84F7-8E506A72143B}" destId="{7CAE1B3C-E338-44E7-8880-FCB1A50571F5}" srcOrd="0" destOrd="0" presId="urn:microsoft.com/office/officeart/2005/8/layout/chevron1"/>
    <dgm:cxn modelId="{4141F142-34F5-4F4F-8DD4-ED6C7728E53D}" type="presOf" srcId="{62C8C62E-61BB-45C0-9AAA-33B84210BACC}" destId="{8CDDE040-3A0B-48F8-AC2C-4EF47471A6A2}" srcOrd="0" destOrd="0" presId="urn:microsoft.com/office/officeart/2005/8/layout/chevron1"/>
    <dgm:cxn modelId="{A8FC91F9-A749-446E-B97E-FBCF61D30327}" srcId="{9960CB76-996B-45AA-AA6A-B76EB6D6A41C}" destId="{E4631C3A-1F47-404A-84F7-8E506A72143B}" srcOrd="1" destOrd="0" parTransId="{4AB08211-5901-41FB-9145-61E0B40E246D}" sibTransId="{BC824E5B-9760-42F1-A2FE-3DA36EB0F78E}"/>
    <dgm:cxn modelId="{9D9CD7EA-6436-4047-9166-3DE0A81A8CAC}" type="presOf" srcId="{B1EF895B-8F0F-44D6-83F8-269DB9139CA8}" destId="{6AEF6146-C4C4-4791-B3A7-3EE7FD951360}" srcOrd="0" destOrd="0" presId="urn:microsoft.com/office/officeart/2005/8/layout/chevron1"/>
    <dgm:cxn modelId="{B306AEB3-7CB7-4792-899A-5BF0890B3670}" srcId="{9960CB76-996B-45AA-AA6A-B76EB6D6A41C}" destId="{62C8C62E-61BB-45C0-9AAA-33B84210BACC}" srcOrd="2" destOrd="0" parTransId="{545302EE-9CF4-4CED-92A8-0BF25E522DA7}" sibTransId="{A317C393-7C21-4004-BCDA-A5F6E57095BC}"/>
    <dgm:cxn modelId="{DE75815E-CA8E-40A9-BDA5-2402F44D24F9}" srcId="{9960CB76-996B-45AA-AA6A-B76EB6D6A41C}" destId="{B1EF895B-8F0F-44D6-83F8-269DB9139CA8}" srcOrd="0" destOrd="0" parTransId="{E72068A1-B3B0-4D17-BBCC-AED2FFF268F6}" sibTransId="{6E4B48EC-3909-414D-A29C-55B717768950}"/>
    <dgm:cxn modelId="{406CAF8E-F36D-4851-B068-C8B0A48AA67A}" type="presParOf" srcId="{2AC2A125-9079-42B0-A0D0-49A317F33FC9}" destId="{6AEF6146-C4C4-4791-B3A7-3EE7FD951360}" srcOrd="0" destOrd="0" presId="urn:microsoft.com/office/officeart/2005/8/layout/chevron1"/>
    <dgm:cxn modelId="{4FD6FB0D-0EC2-470C-A474-097A541D6D55}" type="presParOf" srcId="{2AC2A125-9079-42B0-A0D0-49A317F33FC9}" destId="{EE8EABB8-4982-42BB-AAE3-8449C6E650AA}" srcOrd="1" destOrd="0" presId="urn:microsoft.com/office/officeart/2005/8/layout/chevron1"/>
    <dgm:cxn modelId="{D6D4239B-9339-4D3C-8501-8649DC3E90B2}" type="presParOf" srcId="{2AC2A125-9079-42B0-A0D0-49A317F33FC9}" destId="{7CAE1B3C-E338-44E7-8880-FCB1A50571F5}" srcOrd="2" destOrd="0" presId="urn:microsoft.com/office/officeart/2005/8/layout/chevron1"/>
    <dgm:cxn modelId="{CB543575-3801-4B81-BD3D-1CFE1AD88358}" type="presParOf" srcId="{2AC2A125-9079-42B0-A0D0-49A317F33FC9}" destId="{D7F859C6-A20A-4656-9877-493B9CE97154}" srcOrd="3" destOrd="0" presId="urn:microsoft.com/office/officeart/2005/8/layout/chevron1"/>
    <dgm:cxn modelId="{92325052-65F2-44BC-9C29-F7D015AD4ED7}" type="presParOf" srcId="{2AC2A125-9079-42B0-A0D0-49A317F33FC9}" destId="{8CDDE040-3A0B-48F8-AC2C-4EF47471A6A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FA6C6-FC1F-4FD1-AF24-155EDF90EF16}">
      <dsp:nvSpPr>
        <dsp:cNvPr id="0" name=""/>
        <dsp:cNvSpPr/>
      </dsp:nvSpPr>
      <dsp:spPr>
        <a:xfrm>
          <a:off x="19796" y="0"/>
          <a:ext cx="6744074" cy="36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1089F-CB7C-4166-9E80-0D260CA48366}">
      <dsp:nvSpPr>
        <dsp:cNvPr id="0" name=""/>
        <dsp:cNvSpPr/>
      </dsp:nvSpPr>
      <dsp:spPr>
        <a:xfrm>
          <a:off x="4340707" y="228958"/>
          <a:ext cx="1705776" cy="79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Connect to College</a:t>
          </a:r>
          <a:endParaRPr lang="en-US" sz="2000" b="1" kern="1200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sp:txBody>
      <dsp:txXfrm>
        <a:off x="4340707" y="228958"/>
        <a:ext cx="1705776" cy="799398"/>
      </dsp:txXfrm>
    </dsp:sp>
    <dsp:sp modelId="{F58C0C3C-7FE5-47F2-89E0-7D6E6F3D39FA}">
      <dsp:nvSpPr>
        <dsp:cNvPr id="0" name=""/>
        <dsp:cNvSpPr/>
      </dsp:nvSpPr>
      <dsp:spPr>
        <a:xfrm>
          <a:off x="2346296" y="228958"/>
          <a:ext cx="1705776" cy="79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Check-in and Focus</a:t>
          </a:r>
          <a:endParaRPr lang="en-US" sz="2000" b="1" kern="1200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sp:txBody>
      <dsp:txXfrm>
        <a:off x="2346296" y="228958"/>
        <a:ext cx="1705776" cy="799398"/>
      </dsp:txXfrm>
    </dsp:sp>
    <dsp:sp modelId="{95EBCE6F-049B-489A-A5AC-5861E20E14A4}">
      <dsp:nvSpPr>
        <dsp:cNvPr id="0" name=""/>
        <dsp:cNvSpPr/>
      </dsp:nvSpPr>
      <dsp:spPr>
        <a:xfrm>
          <a:off x="286878" y="228958"/>
          <a:ext cx="1705776" cy="79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1D4281"/>
              </a:solidFill>
              <a:latin typeface="Arial" pitchFamily="34" charset="0"/>
              <a:cs typeface="Arial" pitchFamily="34" charset="0"/>
            </a:rPr>
            <a:t>Readiness Baseline</a:t>
          </a:r>
          <a:endParaRPr lang="en-US" sz="2000" b="1" kern="1200" dirty="0">
            <a:solidFill>
              <a:srgbClr val="1D4281"/>
            </a:solidFill>
            <a:latin typeface="Arial" pitchFamily="34" charset="0"/>
            <a:cs typeface="Arial" pitchFamily="34" charset="0"/>
          </a:endParaRPr>
        </a:p>
      </dsp:txBody>
      <dsp:txXfrm>
        <a:off x="286878" y="228958"/>
        <a:ext cx="1705776" cy="799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EF6146-C4C4-4791-B3A7-3EE7FD951360}">
      <dsp:nvSpPr>
        <dsp:cNvPr id="0" name=""/>
        <dsp:cNvSpPr/>
      </dsp:nvSpPr>
      <dsp:spPr>
        <a:xfrm>
          <a:off x="1785" y="1596826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PSAT 8/9 potential</a:t>
          </a:r>
          <a:endParaRPr lang="en-US" sz="1900" kern="1200" dirty="0"/>
        </a:p>
      </dsp:txBody>
      <dsp:txXfrm>
        <a:off x="436958" y="1596826"/>
        <a:ext cx="1305521" cy="870346"/>
      </dsp:txXfrm>
    </dsp:sp>
    <dsp:sp modelId="{7CAE1B3C-E338-44E7-8880-FCB1A50571F5}">
      <dsp:nvSpPr>
        <dsp:cNvPr id="0" name=""/>
        <dsp:cNvSpPr/>
      </dsp:nvSpPr>
      <dsp:spPr>
        <a:xfrm>
          <a:off x="1960066" y="1596826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Use Code.org</a:t>
          </a:r>
          <a:endParaRPr lang="en-US" sz="1900" kern="1200" dirty="0"/>
        </a:p>
      </dsp:txBody>
      <dsp:txXfrm>
        <a:off x="2395239" y="1596826"/>
        <a:ext cx="1305521" cy="870346"/>
      </dsp:txXfrm>
    </dsp:sp>
    <dsp:sp modelId="{8CDDE040-3A0B-48F8-AC2C-4EF47471A6A2}">
      <dsp:nvSpPr>
        <dsp:cNvPr id="0" name=""/>
        <dsp:cNvSpPr/>
      </dsp:nvSpPr>
      <dsp:spPr>
        <a:xfrm>
          <a:off x="3918346" y="1596826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Coding career success</a:t>
          </a:r>
          <a:endParaRPr lang="en-US" sz="1900" kern="1200" dirty="0"/>
        </a:p>
      </dsp:txBody>
      <dsp:txXfrm>
        <a:off x="4353519" y="1596826"/>
        <a:ext cx="1305521" cy="870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56DDE281-AF32-46A9-8A01-454F1C03A600}" type="datetimeFigureOut">
              <a:rPr lang="en-US" smtClean="0"/>
              <a:t>12/16/2015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144790FF-27AB-4EC0-B339-29E3025617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010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E91FCFE1-4C7C-4DFC-B6B1-FF5E559AF14D}" type="datetimeFigureOut">
              <a:rPr lang="en-US" smtClean="0"/>
              <a:t>12/16/2015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F5AD835C-B5A1-4164-B509-AC65791A34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4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985546-0FA4-4386-A7C2-FB5050F9C06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CF1E9C-24E6-9647-8D43-96403AF0BB6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13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D835C-B5A1-4164-B509-AC65791A34F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520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D835C-B5A1-4164-B509-AC65791A34F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520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D835C-B5A1-4164-B509-AC65791A34F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24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as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1344" y="2064462"/>
            <a:ext cx="5287924" cy="128046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ts val="3700"/>
              </a:lnSpc>
              <a:defRPr sz="3400" b="1" i="0">
                <a:solidFill>
                  <a:srgbClr val="1D4281"/>
                </a:solidFill>
                <a:latin typeface="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130702" y="3470933"/>
            <a:ext cx="5288565" cy="550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</a:t>
            </a:r>
            <a:endParaRPr lang="en-US" dirty="0"/>
          </a:p>
        </p:txBody>
      </p:sp>
      <p:pic>
        <p:nvPicPr>
          <p:cNvPr id="12" name="Picture 11" descr="MiddleStatesBanne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89" y="1"/>
            <a:ext cx="1490125" cy="190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637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51692" y="6038850"/>
            <a:ext cx="1992923" cy="819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95300" y="2258986"/>
            <a:ext cx="8430349" cy="430887"/>
          </a:xfrm>
        </p:spPr>
        <p:txBody>
          <a:bodyPr tIns="0" bIns="0">
            <a:spAutoFit/>
          </a:bodyPr>
          <a:lstStyle>
            <a:lvl1pPr algn="l">
              <a:defRPr sz="2800" b="1" i="0" cap="none" baseline="0">
                <a:solidFill>
                  <a:srgbClr val="00529B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95300" y="2838331"/>
            <a:ext cx="8420824" cy="4179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F793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cbnew_blu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299200"/>
            <a:ext cx="1979974" cy="34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59813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2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126B37-FE68-EA48-ADE8-64B29A53A5F4}" type="slidenum">
              <a:rPr lang="en-US">
                <a:solidFill>
                  <a:srgbClr val="7E8B7A"/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7E8B7A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69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14268" y="500746"/>
            <a:ext cx="6836854" cy="788302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>
              <a:defRPr sz="2400" b="1">
                <a:solidFill>
                  <a:srgbClr val="00487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-1562485" y="3024909"/>
            <a:ext cx="914400" cy="9144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651000" cy="29845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7F7F7F"/>
                </a:solidFill>
              </a:defRPr>
            </a:lvl1pPr>
          </a:lstStyle>
          <a:p>
            <a:fld id="{DF625FB1-CAA2-1745-BF48-B99B069FDF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 bwMode="auto">
          <a:xfrm>
            <a:off x="495300" y="1371600"/>
            <a:ext cx="8153400" cy="5102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1853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uthwes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outhwesternBanne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110" y="0"/>
            <a:ext cx="1491906" cy="1907085"/>
          </a:xfrm>
          <a:prstGeom prst="rect">
            <a:avLst/>
          </a:prstGeom>
        </p:spPr>
      </p:pic>
      <p:sp>
        <p:nvSpPr>
          <p:cNvPr id="14" name="Title 4"/>
          <p:cNvSpPr>
            <a:spLocks noGrp="1"/>
          </p:cNvSpPr>
          <p:nvPr>
            <p:ph type="title"/>
          </p:nvPr>
        </p:nvSpPr>
        <p:spPr>
          <a:xfrm>
            <a:off x="1753242" y="2064462"/>
            <a:ext cx="5287924" cy="128046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ts val="3700"/>
              </a:lnSpc>
              <a:defRPr sz="3400" b="1" i="0">
                <a:solidFill>
                  <a:srgbClr val="1D4281"/>
                </a:solidFill>
                <a:latin typeface="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752600" y="3470933"/>
            <a:ext cx="5288565" cy="550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989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odule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lides5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665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62772" y="2265070"/>
            <a:ext cx="6015775" cy="115988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ts val="3700"/>
              </a:lnSpc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674089" y="3651666"/>
            <a:ext cx="6016504" cy="550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</a:t>
            </a:r>
            <a:endParaRPr lang="en-US" dirty="0"/>
          </a:p>
        </p:txBody>
      </p:sp>
      <p:pic>
        <p:nvPicPr>
          <p:cNvPr id="14" name="Picture 13" descr="collegeboard_logo_K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9887" y="6245180"/>
            <a:ext cx="1703674" cy="29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523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ullOpacNew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39"/>
          <a:stretch/>
        </p:blipFill>
        <p:spPr>
          <a:xfrm>
            <a:off x="0" y="0"/>
            <a:ext cx="3873500" cy="6858000"/>
          </a:xfrm>
          <a:prstGeom prst="rect">
            <a:avLst/>
          </a:prstGeom>
        </p:spPr>
      </p:pic>
      <p:sp>
        <p:nvSpPr>
          <p:cNvPr id="19" name="Content Placeholder 3"/>
          <p:cNvSpPr>
            <a:spLocks noGrp="1"/>
          </p:cNvSpPr>
          <p:nvPr>
            <p:ph sz="half" idx="2"/>
          </p:nvPr>
        </p:nvSpPr>
        <p:spPr>
          <a:xfrm>
            <a:off x="603169" y="1939568"/>
            <a:ext cx="7766131" cy="413294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spcBef>
                <a:spcPts val="1600"/>
              </a:spcBef>
              <a:buClr>
                <a:srgbClr val="0065A4"/>
              </a:buClr>
              <a:buSzPct val="80000"/>
              <a:buFont typeface="Lucida Grande"/>
              <a:buChar char="►"/>
              <a:defRPr sz="1600">
                <a:latin typeface="Arial"/>
                <a:cs typeface="Arial"/>
              </a:defRPr>
            </a:lvl1pPr>
            <a:lvl2pPr marL="571500" indent="-279400">
              <a:spcBef>
                <a:spcPts val="1600"/>
              </a:spcBef>
              <a:buClr>
                <a:srgbClr val="0065A4"/>
              </a:buClr>
              <a:buSzPct val="60000"/>
              <a:buFont typeface="Lucida Grande"/>
              <a:buChar char="►"/>
              <a:defRPr sz="1600">
                <a:latin typeface="Arial"/>
                <a:cs typeface="Arial"/>
              </a:defRPr>
            </a:lvl2pPr>
            <a:lvl3pPr marL="800100" indent="-228600">
              <a:spcBef>
                <a:spcPts val="1600"/>
              </a:spcBef>
              <a:buClr>
                <a:srgbClr val="0065A4"/>
              </a:buClr>
              <a:buSzPct val="60000"/>
              <a:buFont typeface="Lucida Grande"/>
              <a:buChar char="►"/>
              <a:defRPr sz="1600">
                <a:latin typeface="Arial"/>
                <a:cs typeface="Arial"/>
              </a:defRPr>
            </a:lvl3pPr>
            <a:lvl4pPr marL="1092200" indent="-292100">
              <a:spcBef>
                <a:spcPts val="1600"/>
              </a:spcBef>
              <a:buClr>
                <a:srgbClr val="0065A4"/>
              </a:buClr>
              <a:buSzPct val="60000"/>
              <a:buFont typeface="Lucida Grande"/>
              <a:buChar char="►"/>
              <a:defRPr sz="1600">
                <a:latin typeface="Arial"/>
                <a:cs typeface="Arial"/>
              </a:defRPr>
            </a:lvl4pPr>
            <a:lvl5pPr marL="1371600" indent="-279400">
              <a:spcBef>
                <a:spcPts val="1600"/>
              </a:spcBef>
              <a:buClr>
                <a:srgbClr val="0065A4"/>
              </a:buClr>
              <a:buSzPct val="60000"/>
              <a:buFont typeface="Lucida Grande"/>
              <a:buChar char="►"/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2" name="Picture 21" descr="cbnew_blue_CMY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567" y="6231746"/>
            <a:ext cx="1765298" cy="313900"/>
          </a:xfrm>
          <a:prstGeom prst="rect">
            <a:avLst/>
          </a:prstGeom>
        </p:spPr>
      </p:pic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168" y="6218621"/>
            <a:ext cx="2133600" cy="365125"/>
          </a:xfrm>
          <a:prstGeom prst="rect">
            <a:avLst/>
          </a:prstGeom>
        </p:spPr>
        <p:txBody>
          <a:bodyPr anchor="b" anchorCtr="0"/>
          <a:lstStyle>
            <a:lvl1pPr>
              <a:defRPr sz="1200">
                <a:solidFill>
                  <a:srgbClr val="0065A4"/>
                </a:solidFill>
                <a:latin typeface="Arial"/>
              </a:defRPr>
            </a:lvl1pPr>
          </a:lstStyle>
          <a:p>
            <a:fld id="{DF625FB1-CAA2-1745-BF48-B99B069FDF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3168" y="277680"/>
            <a:ext cx="7766132" cy="1352413"/>
          </a:xfrm>
          <a:prstGeom prst="rect">
            <a:avLst/>
          </a:prstGeom>
          <a:ln>
            <a:noFill/>
          </a:ln>
        </p:spPr>
        <p:txBody>
          <a:bodyPr bIns="182880" anchor="b" anchorCtr="0">
            <a:normAutofit/>
          </a:bodyPr>
          <a:lstStyle>
            <a:lvl1pPr algn="l">
              <a:defRPr sz="3200" b="1">
                <a:solidFill>
                  <a:srgbClr val="0065A4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03168" y="1646158"/>
            <a:ext cx="761629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92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333375"/>
            <a:ext cx="79248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019175"/>
            <a:ext cx="8153400" cy="5102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126B37-FE68-EA48-ADE8-64B29A53A5F4}" type="slidenum">
              <a:rPr lang="en-US">
                <a:solidFill>
                  <a:srgbClr val="7E8B7A"/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7E8B7A"/>
              </a:solidFill>
              <a:ea typeface="ＭＳ Ｐゴシック" charset="0"/>
            </a:endParaRPr>
          </a:p>
        </p:txBody>
      </p:sp>
      <p:pic>
        <p:nvPicPr>
          <p:cNvPr id="3" name="Picture 2" descr="cbnew_blue.png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340522"/>
            <a:ext cx="1739574" cy="29901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2" y="0"/>
            <a:ext cx="9144001" cy="136769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10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55" r:id="rId2"/>
    <p:sldLayoutId id="2147483756" r:id="rId3"/>
    <p:sldLayoutId id="2147483758" r:id="rId4"/>
    <p:sldLayoutId id="2147483763" r:id="rId5"/>
    <p:sldLayoutId id="2147483764" r:id="rId6"/>
    <p:sldLayoutId id="2147483765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400" b="1" kern="1200" dirty="0">
          <a:solidFill>
            <a:srgbClr val="00529B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9pPr>
    </p:titleStyle>
    <p:bodyStyle>
      <a:lvl1pPr marL="346075" indent="-342900" algn="l" rtl="0" eaLnBrk="0" fontAlgn="base" hangingPunct="0">
        <a:spcBef>
          <a:spcPts val="400"/>
        </a:spcBef>
        <a:spcAft>
          <a:spcPts val="600"/>
        </a:spcAft>
        <a:buClr>
          <a:srgbClr val="F7931D"/>
        </a:buClr>
        <a:buSzPct val="80000"/>
        <a:buFont typeface="Lucida Grande"/>
        <a:buChar char="+"/>
        <a:defRPr sz="2000" kern="1200">
          <a:solidFill>
            <a:srgbClr val="626262"/>
          </a:solidFill>
          <a:latin typeface="Arial"/>
          <a:ea typeface="ＭＳ Ｐゴシック" charset="0"/>
          <a:cs typeface="Arial"/>
        </a:defRPr>
      </a:lvl1pPr>
      <a:lvl2pPr marL="631825" indent="-233363" algn="l" rtl="0" eaLnBrk="0" fontAlgn="base" hangingPunct="0">
        <a:spcBef>
          <a:spcPts val="400"/>
        </a:spcBef>
        <a:spcAft>
          <a:spcPts val="600"/>
        </a:spcAft>
        <a:buClrTx/>
        <a:buFont typeface="Lucida Grande"/>
        <a:buChar char="-"/>
        <a:defRPr kern="1200">
          <a:solidFill>
            <a:srgbClr val="626262"/>
          </a:solidFill>
          <a:latin typeface="Arial"/>
          <a:ea typeface="ＭＳ Ｐゴシック" charset="0"/>
          <a:cs typeface="Arial"/>
        </a:defRPr>
      </a:lvl2pPr>
      <a:lvl3pPr marL="858838" indent="-227013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Symbol" charset="0"/>
        <a:buChar char="-"/>
        <a:defRPr sz="1600" kern="1200">
          <a:solidFill>
            <a:srgbClr val="626262"/>
          </a:solidFill>
          <a:latin typeface="Arial"/>
          <a:ea typeface="ＭＳ Ｐゴシック" charset="0"/>
          <a:cs typeface="Arial"/>
        </a:defRPr>
      </a:lvl3pPr>
      <a:lvl4pPr marL="1030288" indent="-171450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Arial" charset="0"/>
        <a:buChar char="•"/>
        <a:defRPr sz="1400" kern="1200">
          <a:solidFill>
            <a:srgbClr val="626262"/>
          </a:solidFill>
          <a:latin typeface="Arial"/>
          <a:ea typeface="ＭＳ Ｐゴシック" charset="0"/>
          <a:cs typeface="Arial"/>
        </a:defRPr>
      </a:lvl4pPr>
      <a:lvl5pPr marL="1201738" indent="-171450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Symbol" charset="0"/>
        <a:buChar char="-"/>
        <a:defRPr sz="1200" kern="1200">
          <a:solidFill>
            <a:srgbClr val="626262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0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tpractice.org/" TargetMode="External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bnew_blue_K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281" y="6121633"/>
            <a:ext cx="1670312" cy="2863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0723" y="3581400"/>
            <a:ext cx="7153870" cy="12804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Challenging </a:t>
            </a:r>
            <a:r>
              <a:rPr lang="en-US" dirty="0"/>
              <a:t>All Students to Own Their </a:t>
            </a:r>
            <a:r>
              <a:rPr lang="en-US" dirty="0" smtClean="0"/>
              <a:t>Future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700" b="0" dirty="0"/>
          </a:p>
        </p:txBody>
      </p:sp>
      <p:sp>
        <p:nvSpPr>
          <p:cNvPr id="4" name="Isosceles Triangle 3"/>
          <p:cNvSpPr/>
          <p:nvPr/>
        </p:nvSpPr>
        <p:spPr>
          <a:xfrm rot="5400000">
            <a:off x="-114300" y="2438400"/>
            <a:ext cx="1524000" cy="12954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8676" y="2674645"/>
            <a:ext cx="7534274" cy="115988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/>
                <a:cs typeface="Arial"/>
              </a:rPr>
              <a:t> Assessment without opportunity</a:t>
            </a:r>
            <a:r>
              <a:rPr lang="en-US" dirty="0" smtClean="0"/>
              <a:t> is dead.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50800" y="5727700"/>
            <a:ext cx="914400" cy="9144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619365" y="3948806"/>
            <a:ext cx="6276860" cy="0"/>
          </a:xfrm>
          <a:prstGeom prst="line">
            <a:avLst/>
          </a:prstGeom>
          <a:ln w="635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19365" y="2619375"/>
            <a:ext cx="6276860" cy="0"/>
          </a:xfrm>
          <a:prstGeom prst="line">
            <a:avLst/>
          </a:prstGeom>
          <a:ln w="635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43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019800"/>
            <a:ext cx="3505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3 assmnt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24000"/>
            <a:ext cx="6172200" cy="2534163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39802008"/>
              </p:ext>
            </p:extLst>
          </p:nvPr>
        </p:nvGraphicFramePr>
        <p:xfrm>
          <a:off x="1313329" y="4267200"/>
          <a:ext cx="6763871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0921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23834" y="399086"/>
            <a:ext cx="8096332" cy="4572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smtClean="0"/>
              <a:t>The College Board Readiness &amp; Success System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29200" y="2133600"/>
            <a:ext cx="3590966" cy="3429000"/>
          </a:xfrm>
        </p:spPr>
        <p:txBody>
          <a:bodyPr anchor="ctr"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1800" b="1" dirty="0" smtClean="0"/>
              <a:t>Easier </a:t>
            </a:r>
            <a:r>
              <a:rPr lang="en-US" sz="1800" dirty="0" smtClean="0"/>
              <a:t>for students to navigate a path through high school, college and career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1800" dirty="0" smtClean="0"/>
              <a:t>Extraordinary, </a:t>
            </a:r>
            <a:r>
              <a:rPr lang="en-US" sz="1800" b="1" dirty="0" smtClean="0"/>
              <a:t>exclusive </a:t>
            </a:r>
            <a:r>
              <a:rPr lang="en-US" sz="1800" dirty="0" smtClean="0"/>
              <a:t>partnerships that deliver </a:t>
            </a:r>
            <a:r>
              <a:rPr lang="en-US" sz="1800" b="1" dirty="0" smtClean="0"/>
              <a:t>unprecedented</a:t>
            </a:r>
            <a:r>
              <a:rPr lang="en-US" sz="1800" dirty="0" smtClean="0"/>
              <a:t> benefits to students, educators, and states/districts </a:t>
            </a:r>
          </a:p>
        </p:txBody>
      </p:sp>
      <p:pic>
        <p:nvPicPr>
          <p:cNvPr id="6" name="Picture 5" descr="CBsyste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52600"/>
            <a:ext cx="4495800" cy="44958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523834" y="856286"/>
            <a:ext cx="8096332" cy="439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400" b="1" kern="1200">
                <a:solidFill>
                  <a:srgbClr val="00487D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 smtClean="0">
                <a:solidFill>
                  <a:srgbClr val="F7931D"/>
                </a:solidFill>
              </a:rPr>
              <a:t>Beyond tests. More opportunities.</a:t>
            </a:r>
            <a:endParaRPr lang="en-US" sz="1800" dirty="0">
              <a:solidFill>
                <a:srgbClr val="F793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03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78" y="0"/>
            <a:ext cx="3240325" cy="816832"/>
          </a:xfrm>
          <a:prstGeom prst="rect">
            <a:avLst/>
          </a:prstGeom>
        </p:spPr>
      </p:pic>
      <p:sp>
        <p:nvSpPr>
          <p:cNvPr id="5" name="Explosion 1 4"/>
          <p:cNvSpPr/>
          <p:nvPr/>
        </p:nvSpPr>
        <p:spPr bwMode="gray">
          <a:xfrm>
            <a:off x="5643878" y="1447800"/>
            <a:ext cx="3292406" cy="4633330"/>
          </a:xfrm>
          <a:prstGeom prst="irregularSeal1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tlCol="0" anchor="ctr"/>
          <a:lstStyle/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endParaRPr lang="en-US" sz="200" b="1" dirty="0">
              <a:solidFill>
                <a:srgbClr val="00529B"/>
              </a:solidFill>
            </a:endParaRPr>
          </a:p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endParaRPr lang="en-US" sz="200" b="1" dirty="0">
              <a:solidFill>
                <a:srgbClr val="00529B"/>
              </a:solidFill>
            </a:endParaRPr>
          </a:p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endParaRPr lang="en-US" sz="200" b="1" dirty="0">
              <a:solidFill>
                <a:srgbClr val="00529B"/>
              </a:solidFill>
            </a:endParaRPr>
          </a:p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endParaRPr lang="en-US" sz="200" b="1" dirty="0">
              <a:solidFill>
                <a:srgbClr val="00529B"/>
              </a:solidFill>
            </a:endParaRPr>
          </a:p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endParaRPr lang="en-US" sz="200" b="1" dirty="0">
              <a:solidFill>
                <a:srgbClr val="00529B"/>
              </a:solidFill>
            </a:endParaRPr>
          </a:p>
          <a:p>
            <a:pPr marL="0" lvl="3" algn="ctr"/>
            <a:endParaRPr lang="en-US" sz="200" b="1" dirty="0" smtClean="0">
              <a:solidFill>
                <a:srgbClr val="00529B"/>
              </a:solidFill>
            </a:endParaRPr>
          </a:p>
          <a:p>
            <a:pPr marL="0" lvl="3" algn="ctr"/>
            <a:r>
              <a:rPr lang="en-US" sz="1700" b="1" dirty="0" smtClean="0">
                <a:solidFill>
                  <a:srgbClr val="00529B"/>
                </a:solidFill>
              </a:rPr>
              <a:t>More than </a:t>
            </a:r>
            <a:r>
              <a:rPr lang="en-US" sz="1700" b="1" dirty="0">
                <a:solidFill>
                  <a:srgbClr val="00529B"/>
                </a:solidFill>
              </a:rPr>
              <a:t>5 </a:t>
            </a:r>
            <a:r>
              <a:rPr lang="en-US" sz="1700" b="1" dirty="0" smtClean="0">
                <a:solidFill>
                  <a:srgbClr val="00529B"/>
                </a:solidFill>
              </a:rPr>
              <a:t>million visits, 300K </a:t>
            </a:r>
            <a:r>
              <a:rPr lang="en-US" sz="1700" b="1" dirty="0">
                <a:solidFill>
                  <a:srgbClr val="00529B"/>
                </a:solidFill>
              </a:rPr>
              <a:t>unique </a:t>
            </a:r>
            <a:r>
              <a:rPr lang="en-US" sz="1700" b="1" dirty="0" smtClean="0">
                <a:solidFill>
                  <a:srgbClr val="00529B"/>
                </a:solidFill>
              </a:rPr>
              <a:t>users, and over </a:t>
            </a:r>
            <a:r>
              <a:rPr lang="en-US" sz="1700" b="1" dirty="0">
                <a:solidFill>
                  <a:srgbClr val="00529B"/>
                </a:solidFill>
              </a:rPr>
              <a:t>3.1 million items completed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prstClr val="white"/>
              </a:solidFill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05000"/>
            <a:ext cx="5041593" cy="32728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608" y="5622136"/>
            <a:ext cx="2760179" cy="905832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-762000" y="5355411"/>
            <a:ext cx="5457698" cy="533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00050" indent="-400050" algn="l" rtl="0" fontAlgn="base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112000"/>
              <a:buFontTx/>
              <a:buBlip>
                <a:blip r:embed="rId6"/>
              </a:buBlip>
              <a:defRPr sz="2800" kern="1200">
                <a:solidFill>
                  <a:srgbClr val="00539A"/>
                </a:solidFill>
                <a:latin typeface="Arial"/>
                <a:ea typeface="+mn-ea"/>
                <a:cs typeface="+mn-cs"/>
              </a:defRPr>
            </a:lvl1pPr>
            <a:lvl2pPr marL="404813" indent="-228600" algn="l" rtl="0" fontAlgn="base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Blip>
                <a:blip r:embed="rId7"/>
              </a:buBlip>
              <a:defRPr sz="2400" kern="1200">
                <a:solidFill>
                  <a:srgbClr val="00539A"/>
                </a:solidFill>
                <a:latin typeface="Arial"/>
                <a:ea typeface="+mn-ea"/>
                <a:cs typeface="+mn-cs"/>
              </a:defRPr>
            </a:lvl2pPr>
            <a:lvl3pPr marL="633413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4C4C4B"/>
              </a:buClr>
              <a:buFont typeface="Symbol" pitchFamily="18" charset="2"/>
              <a:buChar char="-"/>
              <a:defRPr sz="2200" kern="1200">
                <a:solidFill>
                  <a:srgbClr val="4C4C4B"/>
                </a:solidFill>
                <a:latin typeface="Arial"/>
                <a:ea typeface="+mn-ea"/>
                <a:cs typeface="+mn-cs"/>
              </a:defRPr>
            </a:lvl3pPr>
            <a:lvl4pPr marL="800100" indent="-166688" algn="l" rtl="0" fontAlgn="base">
              <a:spcBef>
                <a:spcPts val="400"/>
              </a:spcBef>
              <a:spcAft>
                <a:spcPct val="0"/>
              </a:spcAft>
              <a:buClr>
                <a:srgbClr val="4C4C4B"/>
              </a:buClr>
              <a:buFont typeface="Arial" charset="0"/>
              <a:buChar char="•"/>
              <a:defRPr sz="2000" kern="1200">
                <a:solidFill>
                  <a:srgbClr val="4C4C4B"/>
                </a:solidFill>
                <a:latin typeface="Arial"/>
                <a:ea typeface="+mn-ea"/>
                <a:cs typeface="+mn-cs"/>
              </a:defRPr>
            </a:lvl4pPr>
            <a:lvl5pPr marL="10287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4C4C4B"/>
              </a:buClr>
              <a:buFont typeface="Symbol" pitchFamily="18" charset="2"/>
              <a:buChar char="-"/>
              <a:defRPr kern="1200">
                <a:solidFill>
                  <a:srgbClr val="4C4C4B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indent="0" algn="ctr">
              <a:buClr>
                <a:srgbClr val="00ADEE"/>
              </a:buClr>
              <a:buFontTx/>
              <a:buNone/>
              <a:defRPr/>
            </a:pPr>
            <a:r>
              <a:rPr lang="en-US" sz="2000" b="1" dirty="0" smtClean="0">
                <a:solidFill>
                  <a:srgbClr val="9BA602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www.satpractice.org</a:t>
            </a:r>
            <a:endParaRPr lang="en-US" sz="2000" b="1" dirty="0" smtClean="0">
              <a:solidFill>
                <a:srgbClr val="9BA602">
                  <a:lumMod val="60000"/>
                  <a:lumOff val="4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4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dirty="0" smtClean="0"/>
              <a:t>Additional funds for student scholarships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dirty="0" smtClean="0"/>
              <a:t>AP Potential: Inviting students to take advantage of the opportunities they’ve earned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dirty="0" smtClean="0"/>
              <a:t>Exam and college admission fee waivers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dirty="0" smtClean="0"/>
              <a:t>Tools to help plan for college</a:t>
            </a:r>
          </a:p>
        </p:txBody>
      </p:sp>
      <p:pic>
        <p:nvPicPr>
          <p:cNvPr id="7" name="Picture 6" descr="colle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78" y="0"/>
            <a:ext cx="3240325" cy="8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23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40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 smtClean="0"/>
              <a:t>Planning tools that engage students in thinking about their future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 smtClean="0"/>
              <a:t>Delivering skills that matter for jobs of the future, including coding, which opens doors for all.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2800" dirty="0" smtClean="0"/>
              <a:t>Achieving career readiness comes from productive preparation, not from taking another test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endParaRPr lang="en-US" sz="2800" dirty="0"/>
          </a:p>
        </p:txBody>
      </p:sp>
      <p:pic>
        <p:nvPicPr>
          <p:cNvPr id="5" name="Picture 4" descr="care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78" y="0"/>
            <a:ext cx="3240324" cy="8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0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679" y="253139"/>
            <a:ext cx="7715332" cy="788302"/>
          </a:xfrm>
        </p:spPr>
        <p:txBody>
          <a:bodyPr/>
          <a:lstStyle/>
          <a:p>
            <a:pPr algn="ctr"/>
            <a:r>
              <a:rPr lang="en-US" sz="3200" dirty="0" smtClean="0"/>
              <a:t>“Powering </a:t>
            </a:r>
            <a:r>
              <a:rPr lang="en-US" sz="3200" dirty="0"/>
              <a:t>Up: The campaign to teach computer science to a digital </a:t>
            </a:r>
            <a:r>
              <a:rPr lang="en-US" sz="3200" dirty="0" smtClean="0"/>
              <a:t>nation”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5FB1-CAA2-1745-BF48-B99B069FDFD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583055"/>
            <a:ext cx="8153400" cy="5102226"/>
          </a:xfrm>
        </p:spPr>
        <p:txBody>
          <a:bodyPr/>
          <a:lstStyle/>
          <a:p>
            <a:pPr marL="3175" indent="0">
              <a:buNone/>
            </a:pPr>
            <a:endParaRPr lang="en-US" sz="1400" dirty="0"/>
          </a:p>
          <a:p>
            <a:pPr marL="3175" indent="0">
              <a:buNone/>
            </a:pPr>
            <a:r>
              <a:rPr lang="en-US" sz="1600" b="1" dirty="0" smtClean="0">
                <a:solidFill>
                  <a:schemeClr val="tx1"/>
                </a:solidFill>
              </a:rPr>
              <a:t>From the </a:t>
            </a:r>
            <a:r>
              <a:rPr lang="en-US" sz="1600" b="1" i="1" dirty="0" smtClean="0">
                <a:solidFill>
                  <a:schemeClr val="tx1"/>
                </a:solidFill>
              </a:rPr>
              <a:t>Washington Post:</a:t>
            </a:r>
            <a:endParaRPr lang="en-US" sz="1600" b="1" dirty="0" smtClean="0">
              <a:solidFill>
                <a:schemeClr val="tx1"/>
              </a:solidFill>
            </a:endParaRPr>
          </a:p>
          <a:p>
            <a:r>
              <a:rPr lang="en-US" sz="2200" dirty="0" smtClean="0"/>
              <a:t>“Seattle-based Code.org, founded by two tech entrepreneurs, and the College Board, the New York-based non-profit that administers the SAT and Advanced Placement tests, are offering to help 35 of the country’s largest school districts teach new computer science classes.”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73752033"/>
              </p:ext>
            </p:extLst>
          </p:nvPr>
        </p:nvGraphicFramePr>
        <p:xfrm>
          <a:off x="1295400" y="3276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4" descr="http://upload.wikimedia.org/wikipedia/commons/thumb/f/f4/Code.org_logo.svg/2000px-Code.org_logo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1"/>
            <a:ext cx="1234633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72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200400" y="304800"/>
            <a:ext cx="7715250" cy="788988"/>
          </a:xfrm>
        </p:spPr>
        <p:txBody>
          <a:bodyPr/>
          <a:lstStyle/>
          <a:p>
            <a:pPr eaLnBrk="1" hangingPunct="1"/>
            <a:r>
              <a:rPr altLang="en-US" sz="3200" dirty="0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AP + Project Lead the Way</a:t>
            </a:r>
            <a:br>
              <a:rPr altLang="en-US" sz="3200" dirty="0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altLang="en-US" b="0" i="1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099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248400"/>
            <a:ext cx="1651000" cy="298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E7CA0C-F23E-430F-AD3A-CA7F4A8640B2}" type="slidenum">
              <a:rPr lang="en-US" altLang="en-US" smtClean="0">
                <a:solidFill>
                  <a:srgbClr val="7F7F7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dirty="0" smtClean="0">
              <a:solidFill>
                <a:srgbClr val="7F7F7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1600200"/>
          </a:xfrm>
          <a:solidFill>
            <a:schemeClr val="accent6">
              <a:lumMod val="20000"/>
              <a:lumOff val="80000"/>
              <a:alpha val="52000"/>
            </a:schemeClr>
          </a:solidFill>
        </p:spPr>
        <p:txBody>
          <a:bodyPr anchor="ctr"/>
          <a:lstStyle/>
          <a:p>
            <a:pPr marL="3175" indent="0" algn="ctr" eaLnBrk="1" hangingPunct="1">
              <a:buFont typeface="Lucida Grande"/>
              <a:buNone/>
              <a:defRPr/>
            </a:pPr>
            <a:r>
              <a:rPr lang="en-US" sz="2400" b="1" dirty="0">
                <a:solidFill>
                  <a:schemeClr val="accent6"/>
                </a:solidFill>
              </a:rPr>
              <a:t>The Challenge</a:t>
            </a:r>
          </a:p>
          <a:p>
            <a:pPr marL="3175" indent="0" algn="ctr" eaLnBrk="1" hangingPunct="1">
              <a:buFont typeface="Lucida Grande"/>
              <a:buNone/>
              <a:defRPr/>
            </a:pPr>
            <a:r>
              <a:rPr lang="en-US" sz="1800" dirty="0" smtClean="0"/>
              <a:t>By 2020, 92% of STEM jobs will require postsecondary education and training; only 42.6</a:t>
            </a:r>
            <a:r>
              <a:rPr lang="en-US" sz="1800" dirty="0"/>
              <a:t>% of SAT takers in the class of 2014 met the SAT College and Career Readiness </a:t>
            </a:r>
            <a:r>
              <a:rPr lang="en-US" sz="1800" dirty="0" smtClean="0"/>
              <a:t>Benchmark</a:t>
            </a:r>
            <a:endParaRPr lang="en-US" sz="1800" dirty="0"/>
          </a:p>
        </p:txBody>
      </p:sp>
      <p:pic>
        <p:nvPicPr>
          <p:cNvPr id="410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3" t="50000" r="73445" b="38065"/>
          <a:stretch>
            <a:fillRect/>
          </a:stretch>
        </p:blipFill>
        <p:spPr bwMode="auto">
          <a:xfrm>
            <a:off x="1066800" y="4468812"/>
            <a:ext cx="106680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45" t="50000" r="50000" b="38065"/>
          <a:stretch>
            <a:fillRect/>
          </a:stretch>
        </p:blipFill>
        <p:spPr bwMode="auto">
          <a:xfrm>
            <a:off x="246534" y="152400"/>
            <a:ext cx="19548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3"/>
          <p:cNvSpPr txBox="1">
            <a:spLocks/>
          </p:cNvSpPr>
          <p:nvPr/>
        </p:nvSpPr>
        <p:spPr bwMode="auto">
          <a:xfrm>
            <a:off x="304800" y="3086100"/>
            <a:ext cx="84359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/>
          <a:lstStyle>
            <a:lvl1pPr marL="346075" indent="-342900" algn="l" rtl="0" eaLnBrk="1" fontAlgn="base" hangingPunct="1">
              <a:spcBef>
                <a:spcPts val="400"/>
              </a:spcBef>
              <a:spcAft>
                <a:spcPts val="600"/>
              </a:spcAft>
              <a:buClr>
                <a:srgbClr val="F7931D"/>
              </a:buClr>
              <a:buSzPct val="80000"/>
              <a:buFont typeface="Lucida Grande"/>
              <a:buChar char="+"/>
              <a:defRPr sz="2000" kern="1200">
                <a:solidFill>
                  <a:srgbClr val="626262"/>
                </a:solidFill>
                <a:latin typeface="Arial"/>
                <a:ea typeface="ＭＳ Ｐゴシック" charset="0"/>
                <a:cs typeface="Arial"/>
              </a:defRPr>
            </a:lvl1pPr>
            <a:lvl2pPr marL="631825" indent="-233363" algn="l" rtl="0" eaLnBrk="1" fontAlgn="base" hangingPunct="1">
              <a:spcBef>
                <a:spcPts val="400"/>
              </a:spcBef>
              <a:spcAft>
                <a:spcPts val="600"/>
              </a:spcAft>
              <a:buClrTx/>
              <a:buFont typeface="Lucida Grande"/>
              <a:buChar char="-"/>
              <a:defRPr kern="1200">
                <a:solidFill>
                  <a:srgbClr val="626262"/>
                </a:solidFill>
                <a:latin typeface="Arial"/>
                <a:ea typeface="ＭＳ Ｐゴシック" charset="0"/>
                <a:cs typeface="Arial"/>
              </a:defRPr>
            </a:lvl2pPr>
            <a:lvl3pPr marL="858838" indent="-227013" algn="l" rtl="0" eaLnBrk="1" fontAlgn="base" hangingPunct="1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charset="0"/>
              <a:buChar char="-"/>
              <a:defRPr sz="1600" kern="1200">
                <a:solidFill>
                  <a:srgbClr val="626262"/>
                </a:solidFill>
                <a:latin typeface="Arial"/>
                <a:ea typeface="ＭＳ Ｐゴシック" charset="0"/>
                <a:cs typeface="Arial"/>
              </a:defRPr>
            </a:lvl3pPr>
            <a:lvl4pPr marL="1030288" indent="-171450" algn="l" rtl="0" eaLnBrk="1" fontAlgn="base" hangingPunct="1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Arial" charset="0"/>
              <a:buChar char="•"/>
              <a:defRPr sz="1400" kern="1200">
                <a:solidFill>
                  <a:srgbClr val="626262"/>
                </a:solidFill>
                <a:latin typeface="Arial"/>
                <a:ea typeface="ＭＳ Ｐゴシック" charset="0"/>
                <a:cs typeface="Arial"/>
              </a:defRPr>
            </a:lvl4pPr>
            <a:lvl5pPr marL="1201738" indent="-171450" algn="l" rtl="0" eaLnBrk="1" fontAlgn="base" hangingPunct="1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charset="0"/>
              <a:buChar char="-"/>
              <a:defRPr sz="1200" kern="1200">
                <a:solidFill>
                  <a:srgbClr val="626262"/>
                </a:solidFill>
                <a:latin typeface="Arial"/>
                <a:ea typeface="ＭＳ Ｐゴシック" charset="0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indent="0" algn="ctr">
              <a:buFont typeface="Lucida Grande"/>
              <a:buNone/>
              <a:defRPr/>
            </a:pPr>
            <a:r>
              <a:rPr lang="en-US" sz="2400" b="1" dirty="0" smtClean="0">
                <a:solidFill>
                  <a:schemeClr val="accent6"/>
                </a:solidFill>
              </a:rPr>
              <a:t>AP + PLTW Program</a:t>
            </a:r>
          </a:p>
          <a:p>
            <a:pPr marL="3175" indent="0" algn="ctr">
              <a:buFont typeface="Lucida Grande"/>
              <a:buNone/>
              <a:defRPr/>
            </a:pPr>
            <a:r>
              <a:rPr lang="en-US" sz="1800" b="1" dirty="0" smtClean="0">
                <a:solidFill>
                  <a:srgbClr val="00529C"/>
                </a:solidFill>
              </a:rPr>
              <a:t>Preparing more students for degrees and careers in STEM</a:t>
            </a:r>
          </a:p>
        </p:txBody>
      </p:sp>
      <p:sp>
        <p:nvSpPr>
          <p:cNvPr id="4104" name="Content Placeholder 2"/>
          <p:cNvSpPr txBox="1">
            <a:spLocks/>
          </p:cNvSpPr>
          <p:nvPr/>
        </p:nvSpPr>
        <p:spPr bwMode="auto">
          <a:xfrm>
            <a:off x="2971800" y="3886200"/>
            <a:ext cx="5768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6075" indent="-342900" eaLnBrk="0" hangingPunct="0">
              <a:spcBef>
                <a:spcPts val="400"/>
              </a:spcBef>
              <a:spcAft>
                <a:spcPts val="600"/>
              </a:spcAft>
              <a:buClr>
                <a:srgbClr val="F7931D"/>
              </a:buClr>
              <a:buSzPct val="80000"/>
              <a:buFont typeface="Lucida Grande"/>
              <a:buChar char="+"/>
              <a:defRPr sz="20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631825" indent="-233363" eaLnBrk="0" hangingPunct="0">
              <a:spcBef>
                <a:spcPts val="400"/>
              </a:spcBef>
              <a:spcAft>
                <a:spcPts val="600"/>
              </a:spcAft>
              <a:buFont typeface="Lucida Grande"/>
              <a:buChar char="-"/>
              <a:defRPr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858838" indent="-227013" eaLnBrk="0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6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030288" indent="-171450" eaLnBrk="0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Arial" pitchFamily="34" charset="0"/>
              <a:buChar char="•"/>
              <a:defRPr sz="14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1201738" indent="-171450" eaLnBrk="0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2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1658938" indent="-17145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2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116138" indent="-17145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2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2573338" indent="-17145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2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030538" indent="-17145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7E8B7A"/>
              </a:buClr>
              <a:buFont typeface="Symbol" pitchFamily="18" charset="2"/>
              <a:buChar char="-"/>
              <a:defRPr sz="1200">
                <a:solidFill>
                  <a:srgbClr val="62626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sz="1800" dirty="0"/>
              <a:t>Connect AP and PLTW courses to create </a:t>
            </a:r>
            <a:r>
              <a:rPr lang="en-US" altLang="en-US" sz="1800" b="1" dirty="0"/>
              <a:t>college and career pathways in Engineering, Biomedical Science, and Computer Science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1800" b="1" dirty="0"/>
              <a:t>Career-focused opportunities sponsored by key industry partners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1800" b="1" dirty="0"/>
              <a:t>New credential </a:t>
            </a:r>
            <a:r>
              <a:rPr lang="en-US" altLang="en-US" sz="1800" dirty="0"/>
              <a:t>to recognize and reward students</a:t>
            </a:r>
          </a:p>
        </p:txBody>
      </p:sp>
    </p:spTree>
    <p:extLst>
      <p:ext uri="{BB962C8B-B14F-4D97-AF65-F5344CB8AC3E}">
        <p14:creationId xmlns:p14="http://schemas.microsoft.com/office/powerpoint/2010/main" val="3321470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2_CBO011_Laptop_Template_071112_6c">
  <a:themeElements>
    <a:clrScheme name="College Board Colors">
      <a:dk1>
        <a:sysClr val="windowText" lastClr="000000"/>
      </a:dk1>
      <a:lt1>
        <a:sysClr val="window" lastClr="FFFFFF"/>
      </a:lt1>
      <a:dk2>
        <a:srgbClr val="002776"/>
      </a:dk2>
      <a:lt2>
        <a:srgbClr val="7E8B7A"/>
      </a:lt2>
      <a:accent1>
        <a:srgbClr val="00ADEE"/>
      </a:accent1>
      <a:accent2>
        <a:srgbClr val="9BA602"/>
      </a:accent2>
      <a:accent3>
        <a:srgbClr val="B4C0BA"/>
      </a:accent3>
      <a:accent4>
        <a:srgbClr val="5F0023"/>
      </a:accent4>
      <a:accent5>
        <a:srgbClr val="FC4128"/>
      </a:accent5>
      <a:accent6>
        <a:srgbClr val="ED8500"/>
      </a:accent6>
      <a:hlink>
        <a:srgbClr val="5F0023"/>
      </a:hlink>
      <a:folHlink>
        <a:srgbClr val="7E8B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16148</TotalTime>
  <Words>315</Words>
  <Application>Microsoft Office PowerPoint</Application>
  <PresentationFormat>On-screen Show (4:3)</PresentationFormat>
  <Paragraphs>51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2_CBO011_Laptop_Template_071112_6c</vt:lpstr>
      <vt:lpstr>  Challenging All Students to Own Their Future   </vt:lpstr>
      <vt:lpstr> Assessment without opportunity is dead.</vt:lpstr>
      <vt:lpstr>PowerPoint Presentation</vt:lpstr>
      <vt:lpstr>The College Board Readiness &amp; Success System</vt:lpstr>
      <vt:lpstr>PowerPoint Presentation</vt:lpstr>
      <vt:lpstr>PowerPoint Presentation</vt:lpstr>
      <vt:lpstr>PowerPoint Presentation</vt:lpstr>
      <vt:lpstr>“Powering Up: The campaign to teach computer science to a digital nation”</vt:lpstr>
      <vt:lpstr>AP + Project Lead the Way </vt:lpstr>
    </vt:vector>
  </TitlesOfParts>
  <Company>The College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Fuller, Robert</dc:creator>
  <cp:lastModifiedBy>djohnson</cp:lastModifiedBy>
  <cp:revision>399</cp:revision>
  <cp:lastPrinted>2015-06-15T23:35:31Z</cp:lastPrinted>
  <dcterms:created xsi:type="dcterms:W3CDTF">2014-08-04T15:59:21Z</dcterms:created>
  <dcterms:modified xsi:type="dcterms:W3CDTF">2015-12-16T21:45:03Z</dcterms:modified>
</cp:coreProperties>
</file>