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3" r:id="rId2"/>
    <p:sldId id="274" r:id="rId3"/>
    <p:sldId id="275" r:id="rId4"/>
    <p:sldId id="276" r:id="rId5"/>
    <p:sldId id="277" r:id="rId6"/>
    <p:sldId id="256" r:id="rId7"/>
    <p:sldId id="258" r:id="rId8"/>
    <p:sldId id="261" r:id="rId9"/>
    <p:sldId id="262" r:id="rId10"/>
    <p:sldId id="263" r:id="rId11"/>
    <p:sldId id="264" r:id="rId12"/>
    <p:sldId id="265" r:id="rId13"/>
    <p:sldId id="267" r:id="rId14"/>
    <p:sldId id="272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2660"/>
    <a:srgbClr val="43C1BB"/>
    <a:srgbClr val="A6CE39"/>
    <a:srgbClr val="033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0234" autoAdjust="0"/>
  </p:normalViewPr>
  <p:slideViewPr>
    <p:cSldViewPr snapToGrid="0">
      <p:cViewPr varScale="1">
        <p:scale>
          <a:sx n="58" d="100"/>
          <a:sy n="58" d="100"/>
        </p:scale>
        <p:origin x="1182" y="1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5CD42-3C18-4B76-8042-3116D23605F9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5D22AD-FAFE-4754-9865-43D8F4BB4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9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650</a:t>
            </a:r>
          </a:p>
          <a:p>
            <a:r>
              <a:rPr lang="en-US" sz="1200" dirty="0">
                <a:latin typeface="Yu Gothic" panose="020B0400000000000000" pitchFamily="34" charset="-128"/>
                <a:ea typeface="Yu Gothic" panose="020B0400000000000000" pitchFamily="34" charset="-128"/>
              </a:rPr>
              <a:t>Students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D22AD-FAFE-4754-9865-43D8F4BB45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43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10</a:t>
            </a:r>
          </a:p>
          <a:p>
            <a:r>
              <a:rPr lang="en-US" sz="1200" dirty="0">
                <a:latin typeface="Yu Gothic" panose="020B0400000000000000" pitchFamily="34" charset="-128"/>
                <a:ea typeface="Yu Gothic" panose="020B0400000000000000" pitchFamily="34" charset="-128"/>
              </a:rPr>
              <a:t>Students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D22AD-FAFE-4754-9865-43D8F4BB45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80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30%</a:t>
            </a:r>
          </a:p>
          <a:p>
            <a:r>
              <a:rPr lang="en-US" sz="1200" dirty="0">
                <a:latin typeface="Yu Gothic" panose="020B0400000000000000" pitchFamily="34" charset="-128"/>
                <a:ea typeface="Yu Gothic" panose="020B0400000000000000" pitchFamily="34" charset="-128"/>
              </a:rPr>
              <a:t>Students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D22AD-FAFE-4754-9865-43D8F4BB45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849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50%</a:t>
            </a:r>
          </a:p>
          <a:p>
            <a:r>
              <a:rPr lang="en-US" sz="1200" dirty="0">
                <a:latin typeface="Yu Gothic" panose="020B0400000000000000" pitchFamily="34" charset="-128"/>
                <a:ea typeface="Yu Gothic" panose="020B0400000000000000" pitchFamily="34" charset="-128"/>
              </a:rPr>
              <a:t>Students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D22AD-FAFE-4754-9865-43D8F4BB45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747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60%</a:t>
            </a:r>
          </a:p>
          <a:p>
            <a:r>
              <a:rPr lang="en-US" sz="1200" dirty="0">
                <a:latin typeface="Yu Gothic" panose="020B0400000000000000" pitchFamily="34" charset="-128"/>
                <a:ea typeface="Yu Gothic" panose="020B0400000000000000" pitchFamily="34" charset="-128"/>
              </a:rPr>
              <a:t>Students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D22AD-FAFE-4754-9865-43D8F4BB45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49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D22AD-FAFE-4754-9865-43D8F4BB45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17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4AD42-5FE6-42FD-8714-B95F7E98A5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D3AA13-F90C-4C6F-ABC0-7A5B8E02BB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3C76E-33C5-447D-A4D9-A823058D9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EBA0E-1A41-4577-997B-593F3C3950FD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FCA78-B927-4833-B8AF-75C8B4860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743FD-1DA4-4B8E-9D4B-55420CA9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464BE-79FC-4C4E-ADF3-BD99AB906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38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A78E6-294B-47E6-96C7-4182194E6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285C7B-8048-4056-9D40-67CD257C8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B66C6-1211-4946-820A-559B3694B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EBA0E-1A41-4577-997B-593F3C3950FD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373CA-D059-45CE-B2B3-0440DCE01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04D41-3A5A-487A-AAD8-ACC105111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464BE-79FC-4C4E-ADF3-BD99AB906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880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247D7C-2963-4C82-9A56-5F64D14D11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19644F-FBFA-47A3-8B5F-826E127C3E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40BEE-26A3-4D41-B66E-6B7DBA1EC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EBA0E-1A41-4577-997B-593F3C3950FD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6CC02-436C-40B2-9D22-89144E62D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92E07-BC4D-46A2-868F-5E22BA1DC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464BE-79FC-4C4E-ADF3-BD99AB906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88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66454-A97C-4173-9ED6-08A9B7ABB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E89B-4703-4D72-A2C1-A6D3C46F0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F7773-D833-4C06-AAA8-15ACA8633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EBA0E-1A41-4577-997B-593F3C3950FD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E4C33D-189A-4E34-9D20-32819B726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446FD-B088-4F53-8E68-9E906AB1E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464BE-79FC-4C4E-ADF3-BD99AB906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29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09E93-83DE-4ACA-BBF1-5CEE443C4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80874E-291E-4E16-A40F-76105CB39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58E9B-1284-4839-ADC0-D8F19A4D1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EBA0E-1A41-4577-997B-593F3C3950FD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AA7BBB-B730-4FFE-A97C-8C713FADB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12EB1-136C-4636-99E2-F50C6A75C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464BE-79FC-4C4E-ADF3-BD99AB906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67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4EC37-063F-44E6-B153-02E442E3C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76DC9-71F1-4DA8-AC0D-ED0638DCE1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790400-8CA6-47F5-8D55-FB51319CD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8B091D-35D0-4831-958C-98A160904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EBA0E-1A41-4577-997B-593F3C3950FD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BB4A0F-B745-46EB-A2BD-F1517FFBC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778D5E-AB8C-4302-B007-33CBF012C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464BE-79FC-4C4E-ADF3-BD99AB906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27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925B1-B65C-4462-9E21-F943B7F72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6453E-573B-4EF5-846B-B4E62841D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DFEBF6-9133-4B27-B6FA-F82DD59F4C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CD8709-CBF6-48D9-BD3D-4FB8C1FC69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A7E548-DDFD-4BF0-AEBA-3CFDA23EE5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C199F1-BA81-4269-8ACE-44172AFAB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EBA0E-1A41-4577-997B-593F3C3950FD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B374FE-C3AE-4A7E-90A7-345A5E3C3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E9AC16-3212-4FAE-882D-4B607C0C1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464BE-79FC-4C4E-ADF3-BD99AB906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10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D39F8-FF91-4341-8D61-D1A4901CF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D6A418-3EFD-4A7D-AF17-C5A6192DF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EBA0E-1A41-4577-997B-593F3C3950FD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6F923E-AB9E-4AD5-9C07-0116F755B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347DBC-8C6A-469C-97FA-482D917C2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464BE-79FC-4C4E-ADF3-BD99AB906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72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ABAFB0-F593-4887-81B3-B8DC89C11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EBA0E-1A41-4577-997B-593F3C3950FD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B89B77-27B8-47E3-A1AA-7D673EC5C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07A376-7396-4AB8-9513-6D61353FF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464BE-79FC-4C4E-ADF3-BD99AB906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328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25203-30D3-462D-A3F0-74558DAB7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043E1-AAEA-4A69-B6BF-B744765C1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09FBE4-41D5-45D0-BF35-9E24423A9D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73ECAB-D871-4129-8B6D-D98F5D903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EBA0E-1A41-4577-997B-593F3C3950FD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F0A87-FA46-4B74-BD70-43E6AFABC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5EDF67-CDF7-48B1-8CED-369CCB3B8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464BE-79FC-4C4E-ADF3-BD99AB906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10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998C8-8091-4C61-BE94-3D768D61C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2B6D96-49A4-4653-904F-097E55696F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A6DFC7-F1BE-482D-B11A-E8076105D9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2F619C-FB42-451C-ABEB-B249712FA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EBA0E-1A41-4577-997B-593F3C3950FD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C76A88-88B9-41FE-9637-2B7055F28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CDA21C-41B2-49C7-BA8B-B5C195C92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464BE-79FC-4C4E-ADF3-BD99AB906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673BFA-48FE-4F38-9B30-87A15F3FE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284D3D-B141-4531-B9D8-5537A0358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F9887-4D67-430C-868B-13B60EE5CF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EBA0E-1A41-4577-997B-593F3C3950FD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807CA-1BD0-4836-A4B3-131CCCEA7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7318F-9873-48F7-BD05-22D14F6712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464BE-79FC-4C4E-ADF3-BD99AB906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6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9.png"/><Relationship Id="rId18" Type="http://schemas.openxmlformats.org/officeDocument/2006/relationships/image" Target="../media/image12.svg"/><Relationship Id="rId3" Type="http://schemas.openxmlformats.org/officeDocument/2006/relationships/image" Target="../media/image17.png"/><Relationship Id="rId21" Type="http://schemas.openxmlformats.org/officeDocument/2006/relationships/image" Target="../media/image15.png"/><Relationship Id="rId7" Type="http://schemas.openxmlformats.org/officeDocument/2006/relationships/image" Target="../media/image5.png"/><Relationship Id="rId12" Type="http://schemas.openxmlformats.org/officeDocument/2006/relationships/image" Target="../media/image8.sv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.svg"/><Relationship Id="rId20" Type="http://schemas.openxmlformats.org/officeDocument/2006/relationships/image" Target="../media/image1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11" Type="http://schemas.openxmlformats.org/officeDocument/2006/relationships/image" Target="../media/image7.png"/><Relationship Id="rId5" Type="http://schemas.openxmlformats.org/officeDocument/2006/relationships/image" Target="../media/image19.png"/><Relationship Id="rId15" Type="http://schemas.openxmlformats.org/officeDocument/2006/relationships/image" Target="../media/image1.png"/><Relationship Id="rId10" Type="http://schemas.openxmlformats.org/officeDocument/2006/relationships/image" Target="../media/image4.svg"/><Relationship Id="rId19" Type="http://schemas.openxmlformats.org/officeDocument/2006/relationships/image" Target="../media/image13.png"/><Relationship Id="rId4" Type="http://schemas.openxmlformats.org/officeDocument/2006/relationships/image" Target="../media/image18.svg"/><Relationship Id="rId9" Type="http://schemas.openxmlformats.org/officeDocument/2006/relationships/image" Target="../media/image3.png"/><Relationship Id="rId14" Type="http://schemas.openxmlformats.org/officeDocument/2006/relationships/image" Target="../media/image10.svg"/><Relationship Id="rId22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9.png"/><Relationship Id="rId18" Type="http://schemas.openxmlformats.org/officeDocument/2006/relationships/image" Target="../media/image12.svg"/><Relationship Id="rId3" Type="http://schemas.openxmlformats.org/officeDocument/2006/relationships/image" Target="../media/image17.png"/><Relationship Id="rId21" Type="http://schemas.openxmlformats.org/officeDocument/2006/relationships/image" Target="../media/image15.png"/><Relationship Id="rId7" Type="http://schemas.openxmlformats.org/officeDocument/2006/relationships/image" Target="../media/image5.png"/><Relationship Id="rId12" Type="http://schemas.openxmlformats.org/officeDocument/2006/relationships/image" Target="../media/image8.sv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.svg"/><Relationship Id="rId20" Type="http://schemas.openxmlformats.org/officeDocument/2006/relationships/image" Target="../media/image1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11" Type="http://schemas.openxmlformats.org/officeDocument/2006/relationships/image" Target="../media/image7.png"/><Relationship Id="rId5" Type="http://schemas.openxmlformats.org/officeDocument/2006/relationships/image" Target="../media/image19.png"/><Relationship Id="rId15" Type="http://schemas.openxmlformats.org/officeDocument/2006/relationships/image" Target="../media/image1.png"/><Relationship Id="rId10" Type="http://schemas.openxmlformats.org/officeDocument/2006/relationships/image" Target="../media/image4.svg"/><Relationship Id="rId19" Type="http://schemas.openxmlformats.org/officeDocument/2006/relationships/image" Target="../media/image13.png"/><Relationship Id="rId4" Type="http://schemas.openxmlformats.org/officeDocument/2006/relationships/image" Target="../media/image18.svg"/><Relationship Id="rId9" Type="http://schemas.openxmlformats.org/officeDocument/2006/relationships/image" Target="../media/image3.png"/><Relationship Id="rId14" Type="http://schemas.openxmlformats.org/officeDocument/2006/relationships/image" Target="../media/image10.svg"/><Relationship Id="rId22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7.png"/><Relationship Id="rId18" Type="http://schemas.openxmlformats.org/officeDocument/2006/relationships/image" Target="../media/image6.svg"/><Relationship Id="rId3" Type="http://schemas.openxmlformats.org/officeDocument/2006/relationships/image" Target="../media/image17.png"/><Relationship Id="rId21" Type="http://schemas.openxmlformats.org/officeDocument/2006/relationships/image" Target="../media/image15.png"/><Relationship Id="rId7" Type="http://schemas.openxmlformats.org/officeDocument/2006/relationships/image" Target="../media/image1.png"/><Relationship Id="rId12" Type="http://schemas.openxmlformats.org/officeDocument/2006/relationships/image" Target="../media/image12.svg"/><Relationship Id="rId1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svg"/><Relationship Id="rId20" Type="http://schemas.openxmlformats.org/officeDocument/2006/relationships/image" Target="../media/image1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11" Type="http://schemas.openxmlformats.org/officeDocument/2006/relationships/image" Target="../media/image11.png"/><Relationship Id="rId5" Type="http://schemas.openxmlformats.org/officeDocument/2006/relationships/image" Target="../media/image19.png"/><Relationship Id="rId15" Type="http://schemas.openxmlformats.org/officeDocument/2006/relationships/image" Target="../media/image13.png"/><Relationship Id="rId10" Type="http://schemas.openxmlformats.org/officeDocument/2006/relationships/image" Target="../media/image4.svg"/><Relationship Id="rId19" Type="http://schemas.openxmlformats.org/officeDocument/2006/relationships/image" Target="../media/image9.png"/><Relationship Id="rId4" Type="http://schemas.openxmlformats.org/officeDocument/2006/relationships/image" Target="../media/image18.svg"/><Relationship Id="rId9" Type="http://schemas.openxmlformats.org/officeDocument/2006/relationships/image" Target="../media/image3.png"/><Relationship Id="rId14" Type="http://schemas.openxmlformats.org/officeDocument/2006/relationships/image" Target="../media/image8.svg"/><Relationship Id="rId22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3.png"/><Relationship Id="rId18" Type="http://schemas.openxmlformats.org/officeDocument/2006/relationships/image" Target="../media/image6.svg"/><Relationship Id="rId3" Type="http://schemas.openxmlformats.org/officeDocument/2006/relationships/image" Target="../media/image17.png"/><Relationship Id="rId21" Type="http://schemas.openxmlformats.org/officeDocument/2006/relationships/image" Target="../media/image15.png"/><Relationship Id="rId7" Type="http://schemas.openxmlformats.org/officeDocument/2006/relationships/image" Target="../media/image11.png"/><Relationship Id="rId12" Type="http://schemas.openxmlformats.org/officeDocument/2006/relationships/image" Target="../media/image8.svg"/><Relationship Id="rId1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.svg"/><Relationship Id="rId20" Type="http://schemas.openxmlformats.org/officeDocument/2006/relationships/image" Target="../media/image1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11" Type="http://schemas.openxmlformats.org/officeDocument/2006/relationships/image" Target="../media/image7.png"/><Relationship Id="rId5" Type="http://schemas.openxmlformats.org/officeDocument/2006/relationships/image" Target="../media/image19.png"/><Relationship Id="rId15" Type="http://schemas.openxmlformats.org/officeDocument/2006/relationships/image" Target="../media/image1.png"/><Relationship Id="rId10" Type="http://schemas.openxmlformats.org/officeDocument/2006/relationships/image" Target="../media/image4.svg"/><Relationship Id="rId19" Type="http://schemas.openxmlformats.org/officeDocument/2006/relationships/image" Target="../media/image9.png"/><Relationship Id="rId4" Type="http://schemas.openxmlformats.org/officeDocument/2006/relationships/image" Target="../media/image18.svg"/><Relationship Id="rId9" Type="http://schemas.openxmlformats.org/officeDocument/2006/relationships/image" Target="../media/image3.png"/><Relationship Id="rId14" Type="http://schemas.openxmlformats.org/officeDocument/2006/relationships/image" Target="../media/image14.svg"/><Relationship Id="rId22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2B22E4-BB76-45F0-8843-2AEE6BCA373B}"/>
              </a:ext>
            </a:extLst>
          </p:cNvPr>
          <p:cNvSpPr/>
          <p:nvPr/>
        </p:nvSpPr>
        <p:spPr>
          <a:xfrm>
            <a:off x="-182880" y="-75304"/>
            <a:ext cx="12726899" cy="7057017"/>
          </a:xfrm>
          <a:prstGeom prst="rect">
            <a:avLst/>
          </a:prstGeom>
          <a:solidFill>
            <a:srgbClr val="43C1BB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 descr="Woman">
            <a:extLst>
              <a:ext uri="{FF2B5EF4-FFF2-40B4-BE49-F238E27FC236}">
                <a16:creationId xmlns:a16="http://schemas.microsoft.com/office/drawing/2014/main" id="{055DB6FB-E951-47FF-89AA-D0157069E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622" y="170369"/>
            <a:ext cx="622960" cy="622960"/>
          </a:xfrm>
          <a:prstGeom prst="rect">
            <a:avLst/>
          </a:prstGeom>
        </p:spPr>
      </p:pic>
      <p:pic>
        <p:nvPicPr>
          <p:cNvPr id="6" name="Graphic 5" descr="Man">
            <a:extLst>
              <a:ext uri="{FF2B5EF4-FFF2-40B4-BE49-F238E27FC236}">
                <a16:creationId xmlns:a16="http://schemas.microsoft.com/office/drawing/2014/main" id="{BCDDEE27-CC0E-4284-B1A7-41465A7228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251" y="170369"/>
            <a:ext cx="622960" cy="622960"/>
          </a:xfrm>
          <a:prstGeom prst="rect">
            <a:avLst/>
          </a:prstGeom>
        </p:spPr>
      </p:pic>
      <p:pic>
        <p:nvPicPr>
          <p:cNvPr id="29" name="Graphic 28" descr="Woman">
            <a:extLst>
              <a:ext uri="{FF2B5EF4-FFF2-40B4-BE49-F238E27FC236}">
                <a16:creationId xmlns:a16="http://schemas.microsoft.com/office/drawing/2014/main" id="{7EE7D305-FA01-4182-BD87-63CCDE80A0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2622" y="817779"/>
            <a:ext cx="622960" cy="622960"/>
          </a:xfrm>
          <a:prstGeom prst="rect">
            <a:avLst/>
          </a:prstGeom>
        </p:spPr>
      </p:pic>
      <p:pic>
        <p:nvPicPr>
          <p:cNvPr id="30" name="Graphic 29" descr="Man">
            <a:extLst>
              <a:ext uri="{FF2B5EF4-FFF2-40B4-BE49-F238E27FC236}">
                <a16:creationId xmlns:a16="http://schemas.microsoft.com/office/drawing/2014/main" id="{A3C3CAEE-D5B5-41ED-9617-EF1612FEA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251" y="817779"/>
            <a:ext cx="622960" cy="622960"/>
          </a:xfrm>
          <a:prstGeom prst="rect">
            <a:avLst/>
          </a:prstGeom>
        </p:spPr>
      </p:pic>
      <p:pic>
        <p:nvPicPr>
          <p:cNvPr id="40" name="Graphic 39" descr="Woman">
            <a:extLst>
              <a:ext uri="{FF2B5EF4-FFF2-40B4-BE49-F238E27FC236}">
                <a16:creationId xmlns:a16="http://schemas.microsoft.com/office/drawing/2014/main" id="{76075A95-6C0B-448C-8ABB-7B2896C67A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2622" y="1465189"/>
            <a:ext cx="622960" cy="622960"/>
          </a:xfrm>
          <a:prstGeom prst="rect">
            <a:avLst/>
          </a:prstGeom>
        </p:spPr>
      </p:pic>
      <p:pic>
        <p:nvPicPr>
          <p:cNvPr id="41" name="Graphic 40" descr="Man">
            <a:extLst>
              <a:ext uri="{FF2B5EF4-FFF2-40B4-BE49-F238E27FC236}">
                <a16:creationId xmlns:a16="http://schemas.microsoft.com/office/drawing/2014/main" id="{35EEFDD6-2B1F-4F9C-9767-8EAFB93463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0251" y="1465189"/>
            <a:ext cx="622960" cy="622960"/>
          </a:xfrm>
          <a:prstGeom prst="rect">
            <a:avLst/>
          </a:prstGeom>
        </p:spPr>
      </p:pic>
      <p:pic>
        <p:nvPicPr>
          <p:cNvPr id="51" name="Graphic 50" descr="Woman">
            <a:extLst>
              <a:ext uri="{FF2B5EF4-FFF2-40B4-BE49-F238E27FC236}">
                <a16:creationId xmlns:a16="http://schemas.microsoft.com/office/drawing/2014/main" id="{C044AC48-4B84-4D76-8729-0A63E6DE14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2622" y="2112599"/>
            <a:ext cx="622960" cy="622960"/>
          </a:xfrm>
          <a:prstGeom prst="rect">
            <a:avLst/>
          </a:prstGeom>
        </p:spPr>
      </p:pic>
      <p:pic>
        <p:nvPicPr>
          <p:cNvPr id="52" name="Graphic 51" descr="Man">
            <a:extLst>
              <a:ext uri="{FF2B5EF4-FFF2-40B4-BE49-F238E27FC236}">
                <a16:creationId xmlns:a16="http://schemas.microsoft.com/office/drawing/2014/main" id="{E077F294-1DB1-4685-A41B-F690808EAC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251" y="2112599"/>
            <a:ext cx="622960" cy="622960"/>
          </a:xfrm>
          <a:prstGeom prst="rect">
            <a:avLst/>
          </a:prstGeom>
        </p:spPr>
      </p:pic>
      <p:pic>
        <p:nvPicPr>
          <p:cNvPr id="62" name="Graphic 61" descr="Woman">
            <a:extLst>
              <a:ext uri="{FF2B5EF4-FFF2-40B4-BE49-F238E27FC236}">
                <a16:creationId xmlns:a16="http://schemas.microsoft.com/office/drawing/2014/main" id="{CCF0B047-ED3F-42F4-9B37-7D2116053C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2622" y="2760009"/>
            <a:ext cx="622960" cy="622960"/>
          </a:xfrm>
          <a:prstGeom prst="rect">
            <a:avLst/>
          </a:prstGeom>
        </p:spPr>
      </p:pic>
      <p:pic>
        <p:nvPicPr>
          <p:cNvPr id="63" name="Graphic 62" descr="Man">
            <a:extLst>
              <a:ext uri="{FF2B5EF4-FFF2-40B4-BE49-F238E27FC236}">
                <a16:creationId xmlns:a16="http://schemas.microsoft.com/office/drawing/2014/main" id="{64CE0FF2-9997-4FBE-AD0E-C424231FBF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0251" y="2760009"/>
            <a:ext cx="622960" cy="622960"/>
          </a:xfrm>
          <a:prstGeom prst="rect">
            <a:avLst/>
          </a:prstGeom>
        </p:spPr>
      </p:pic>
      <p:pic>
        <p:nvPicPr>
          <p:cNvPr id="73" name="Graphic 72" descr="Woman">
            <a:extLst>
              <a:ext uri="{FF2B5EF4-FFF2-40B4-BE49-F238E27FC236}">
                <a16:creationId xmlns:a16="http://schemas.microsoft.com/office/drawing/2014/main" id="{EF5C97D5-E851-4C43-827A-5A8448F9B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622" y="3407419"/>
            <a:ext cx="622960" cy="622960"/>
          </a:xfrm>
          <a:prstGeom prst="rect">
            <a:avLst/>
          </a:prstGeom>
        </p:spPr>
      </p:pic>
      <p:pic>
        <p:nvPicPr>
          <p:cNvPr id="74" name="Graphic 73" descr="Man">
            <a:extLst>
              <a:ext uri="{FF2B5EF4-FFF2-40B4-BE49-F238E27FC236}">
                <a16:creationId xmlns:a16="http://schemas.microsoft.com/office/drawing/2014/main" id="{3E1A6C98-1D79-4FED-9281-1E7F2FF55B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251" y="3407419"/>
            <a:ext cx="622960" cy="622960"/>
          </a:xfrm>
          <a:prstGeom prst="rect">
            <a:avLst/>
          </a:prstGeom>
        </p:spPr>
      </p:pic>
      <p:pic>
        <p:nvPicPr>
          <p:cNvPr id="84" name="Graphic 83" descr="Woman">
            <a:extLst>
              <a:ext uri="{FF2B5EF4-FFF2-40B4-BE49-F238E27FC236}">
                <a16:creationId xmlns:a16="http://schemas.microsoft.com/office/drawing/2014/main" id="{1DC2EBC6-7FF8-49E2-A0C4-B3EAF3CAF4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2622" y="4054829"/>
            <a:ext cx="622960" cy="622960"/>
          </a:xfrm>
          <a:prstGeom prst="rect">
            <a:avLst/>
          </a:prstGeom>
        </p:spPr>
      </p:pic>
      <p:pic>
        <p:nvPicPr>
          <p:cNvPr id="85" name="Graphic 84" descr="Man">
            <a:extLst>
              <a:ext uri="{FF2B5EF4-FFF2-40B4-BE49-F238E27FC236}">
                <a16:creationId xmlns:a16="http://schemas.microsoft.com/office/drawing/2014/main" id="{C601A6E7-8289-4AF5-887B-CCDF3D6950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251" y="4054829"/>
            <a:ext cx="622960" cy="622960"/>
          </a:xfrm>
          <a:prstGeom prst="rect">
            <a:avLst/>
          </a:prstGeom>
        </p:spPr>
      </p:pic>
      <p:pic>
        <p:nvPicPr>
          <p:cNvPr id="102" name="Graphic 101" descr="Woman">
            <a:extLst>
              <a:ext uri="{FF2B5EF4-FFF2-40B4-BE49-F238E27FC236}">
                <a16:creationId xmlns:a16="http://schemas.microsoft.com/office/drawing/2014/main" id="{66CC98EA-7B17-439D-8075-1090A73145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2622" y="4702239"/>
            <a:ext cx="622960" cy="622960"/>
          </a:xfrm>
          <a:prstGeom prst="rect">
            <a:avLst/>
          </a:prstGeom>
        </p:spPr>
      </p:pic>
      <p:pic>
        <p:nvPicPr>
          <p:cNvPr id="103" name="Graphic 102" descr="Man">
            <a:extLst>
              <a:ext uri="{FF2B5EF4-FFF2-40B4-BE49-F238E27FC236}">
                <a16:creationId xmlns:a16="http://schemas.microsoft.com/office/drawing/2014/main" id="{9CFF1E82-7B73-49E4-A14F-48AFB0D81E9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90251" y="4702239"/>
            <a:ext cx="622960" cy="622960"/>
          </a:xfrm>
          <a:prstGeom prst="rect">
            <a:avLst/>
          </a:prstGeom>
        </p:spPr>
      </p:pic>
      <p:pic>
        <p:nvPicPr>
          <p:cNvPr id="113" name="Graphic 112" descr="Woman">
            <a:extLst>
              <a:ext uri="{FF2B5EF4-FFF2-40B4-BE49-F238E27FC236}">
                <a16:creationId xmlns:a16="http://schemas.microsoft.com/office/drawing/2014/main" id="{EC5C31B5-77EE-4C61-BD9B-73135A61A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622" y="5349649"/>
            <a:ext cx="622960" cy="622960"/>
          </a:xfrm>
          <a:prstGeom prst="rect">
            <a:avLst/>
          </a:prstGeom>
        </p:spPr>
      </p:pic>
      <p:pic>
        <p:nvPicPr>
          <p:cNvPr id="114" name="Graphic 113" descr="Man">
            <a:extLst>
              <a:ext uri="{FF2B5EF4-FFF2-40B4-BE49-F238E27FC236}">
                <a16:creationId xmlns:a16="http://schemas.microsoft.com/office/drawing/2014/main" id="{CA7B0582-C4B0-44D0-8610-BED7E21AAA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251" y="5349649"/>
            <a:ext cx="622960" cy="622960"/>
          </a:xfrm>
          <a:prstGeom prst="rect">
            <a:avLst/>
          </a:prstGeom>
        </p:spPr>
      </p:pic>
      <p:pic>
        <p:nvPicPr>
          <p:cNvPr id="124" name="Graphic 123" descr="Woman">
            <a:extLst>
              <a:ext uri="{FF2B5EF4-FFF2-40B4-BE49-F238E27FC236}">
                <a16:creationId xmlns:a16="http://schemas.microsoft.com/office/drawing/2014/main" id="{1FF33DB9-BB34-4863-ABD1-0DA7847397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2622" y="5997059"/>
            <a:ext cx="622960" cy="622960"/>
          </a:xfrm>
          <a:prstGeom prst="rect">
            <a:avLst/>
          </a:prstGeom>
        </p:spPr>
      </p:pic>
      <p:pic>
        <p:nvPicPr>
          <p:cNvPr id="125" name="Graphic 124" descr="Man">
            <a:extLst>
              <a:ext uri="{FF2B5EF4-FFF2-40B4-BE49-F238E27FC236}">
                <a16:creationId xmlns:a16="http://schemas.microsoft.com/office/drawing/2014/main" id="{AC432EA5-A84B-4047-AA1B-78C01BC13C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251" y="5997059"/>
            <a:ext cx="622960" cy="622960"/>
          </a:xfrm>
          <a:prstGeom prst="rect">
            <a:avLst/>
          </a:prstGeom>
        </p:spPr>
      </p:pic>
      <p:pic>
        <p:nvPicPr>
          <p:cNvPr id="234" name="Graphic 233" descr="Woman">
            <a:extLst>
              <a:ext uri="{FF2B5EF4-FFF2-40B4-BE49-F238E27FC236}">
                <a16:creationId xmlns:a16="http://schemas.microsoft.com/office/drawing/2014/main" id="{02B13E6C-2CBB-4F37-8030-1354C029A8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77880" y="170369"/>
            <a:ext cx="622960" cy="622960"/>
          </a:xfrm>
          <a:prstGeom prst="rect">
            <a:avLst/>
          </a:prstGeom>
        </p:spPr>
      </p:pic>
      <p:pic>
        <p:nvPicPr>
          <p:cNvPr id="235" name="Graphic 234" descr="Man">
            <a:extLst>
              <a:ext uri="{FF2B5EF4-FFF2-40B4-BE49-F238E27FC236}">
                <a16:creationId xmlns:a16="http://schemas.microsoft.com/office/drawing/2014/main" id="{57EFE215-DD3E-4B69-8F5A-5F40FCB049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365509" y="170369"/>
            <a:ext cx="622960" cy="622960"/>
          </a:xfrm>
          <a:prstGeom prst="rect">
            <a:avLst/>
          </a:prstGeom>
        </p:spPr>
      </p:pic>
      <p:pic>
        <p:nvPicPr>
          <p:cNvPr id="236" name="Graphic 235" descr="Woman">
            <a:extLst>
              <a:ext uri="{FF2B5EF4-FFF2-40B4-BE49-F238E27FC236}">
                <a16:creationId xmlns:a16="http://schemas.microsoft.com/office/drawing/2014/main" id="{1B809943-1BD0-48B4-A8D3-83983A57A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7880" y="817779"/>
            <a:ext cx="622960" cy="622960"/>
          </a:xfrm>
          <a:prstGeom prst="rect">
            <a:avLst/>
          </a:prstGeom>
        </p:spPr>
      </p:pic>
      <p:pic>
        <p:nvPicPr>
          <p:cNvPr id="237" name="Graphic 236" descr="Man">
            <a:extLst>
              <a:ext uri="{FF2B5EF4-FFF2-40B4-BE49-F238E27FC236}">
                <a16:creationId xmlns:a16="http://schemas.microsoft.com/office/drawing/2014/main" id="{5734638D-641D-4D44-9BDF-5B8B12F299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65509" y="817779"/>
            <a:ext cx="622960" cy="622960"/>
          </a:xfrm>
          <a:prstGeom prst="rect">
            <a:avLst/>
          </a:prstGeom>
        </p:spPr>
      </p:pic>
      <p:pic>
        <p:nvPicPr>
          <p:cNvPr id="238" name="Graphic 237" descr="Woman">
            <a:extLst>
              <a:ext uri="{FF2B5EF4-FFF2-40B4-BE49-F238E27FC236}">
                <a16:creationId xmlns:a16="http://schemas.microsoft.com/office/drawing/2014/main" id="{DAEA756E-559A-4A49-9D03-828B511B0D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77880" y="1465189"/>
            <a:ext cx="622960" cy="622960"/>
          </a:xfrm>
          <a:prstGeom prst="rect">
            <a:avLst/>
          </a:prstGeom>
        </p:spPr>
      </p:pic>
      <p:pic>
        <p:nvPicPr>
          <p:cNvPr id="239" name="Graphic 238" descr="Man">
            <a:extLst>
              <a:ext uri="{FF2B5EF4-FFF2-40B4-BE49-F238E27FC236}">
                <a16:creationId xmlns:a16="http://schemas.microsoft.com/office/drawing/2014/main" id="{9932059B-6549-48AB-9B62-81E7E4E2E4B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365509" y="1465189"/>
            <a:ext cx="622960" cy="622960"/>
          </a:xfrm>
          <a:prstGeom prst="rect">
            <a:avLst/>
          </a:prstGeom>
        </p:spPr>
      </p:pic>
      <p:pic>
        <p:nvPicPr>
          <p:cNvPr id="240" name="Graphic 239" descr="Woman">
            <a:extLst>
              <a:ext uri="{FF2B5EF4-FFF2-40B4-BE49-F238E27FC236}">
                <a16:creationId xmlns:a16="http://schemas.microsoft.com/office/drawing/2014/main" id="{31A3B5C7-5669-4BD6-9A4E-3FBB0CC68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7880" y="2112599"/>
            <a:ext cx="622960" cy="622960"/>
          </a:xfrm>
          <a:prstGeom prst="rect">
            <a:avLst/>
          </a:prstGeom>
        </p:spPr>
      </p:pic>
      <p:pic>
        <p:nvPicPr>
          <p:cNvPr id="241" name="Graphic 240" descr="Man">
            <a:extLst>
              <a:ext uri="{FF2B5EF4-FFF2-40B4-BE49-F238E27FC236}">
                <a16:creationId xmlns:a16="http://schemas.microsoft.com/office/drawing/2014/main" id="{15DB01AC-D6E0-41A2-94B9-DA5DE6C2F4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65509" y="2112599"/>
            <a:ext cx="622960" cy="622960"/>
          </a:xfrm>
          <a:prstGeom prst="rect">
            <a:avLst/>
          </a:prstGeom>
        </p:spPr>
      </p:pic>
      <p:pic>
        <p:nvPicPr>
          <p:cNvPr id="242" name="Graphic 241" descr="Woman">
            <a:extLst>
              <a:ext uri="{FF2B5EF4-FFF2-40B4-BE49-F238E27FC236}">
                <a16:creationId xmlns:a16="http://schemas.microsoft.com/office/drawing/2014/main" id="{C124818D-26F9-4EE0-B633-F9D214EFAF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77880" y="2760009"/>
            <a:ext cx="622960" cy="622960"/>
          </a:xfrm>
          <a:prstGeom prst="rect">
            <a:avLst/>
          </a:prstGeom>
        </p:spPr>
      </p:pic>
      <p:pic>
        <p:nvPicPr>
          <p:cNvPr id="243" name="Graphic 242" descr="Man">
            <a:extLst>
              <a:ext uri="{FF2B5EF4-FFF2-40B4-BE49-F238E27FC236}">
                <a16:creationId xmlns:a16="http://schemas.microsoft.com/office/drawing/2014/main" id="{C5D442DF-A77D-4032-9EDB-933925D253D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365509" y="2760009"/>
            <a:ext cx="622960" cy="622960"/>
          </a:xfrm>
          <a:prstGeom prst="rect">
            <a:avLst/>
          </a:prstGeom>
        </p:spPr>
      </p:pic>
      <p:pic>
        <p:nvPicPr>
          <p:cNvPr id="244" name="Graphic 243" descr="Woman">
            <a:extLst>
              <a:ext uri="{FF2B5EF4-FFF2-40B4-BE49-F238E27FC236}">
                <a16:creationId xmlns:a16="http://schemas.microsoft.com/office/drawing/2014/main" id="{1E84C322-068B-4598-B634-D01B936A3E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77880" y="3407419"/>
            <a:ext cx="622960" cy="622960"/>
          </a:xfrm>
          <a:prstGeom prst="rect">
            <a:avLst/>
          </a:prstGeom>
        </p:spPr>
      </p:pic>
      <p:pic>
        <p:nvPicPr>
          <p:cNvPr id="245" name="Graphic 244" descr="Man">
            <a:extLst>
              <a:ext uri="{FF2B5EF4-FFF2-40B4-BE49-F238E27FC236}">
                <a16:creationId xmlns:a16="http://schemas.microsoft.com/office/drawing/2014/main" id="{0771073C-8504-4239-9EB5-D1FE1FD9C9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365509" y="3407419"/>
            <a:ext cx="622960" cy="622960"/>
          </a:xfrm>
          <a:prstGeom prst="rect">
            <a:avLst/>
          </a:prstGeom>
        </p:spPr>
      </p:pic>
      <p:pic>
        <p:nvPicPr>
          <p:cNvPr id="246" name="Graphic 245" descr="Woman">
            <a:extLst>
              <a:ext uri="{FF2B5EF4-FFF2-40B4-BE49-F238E27FC236}">
                <a16:creationId xmlns:a16="http://schemas.microsoft.com/office/drawing/2014/main" id="{04CBB7F7-1B08-4B2D-88D8-8873F2545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7880" y="4054829"/>
            <a:ext cx="622960" cy="622960"/>
          </a:xfrm>
          <a:prstGeom prst="rect">
            <a:avLst/>
          </a:prstGeom>
        </p:spPr>
      </p:pic>
      <p:pic>
        <p:nvPicPr>
          <p:cNvPr id="247" name="Graphic 246" descr="Man">
            <a:extLst>
              <a:ext uri="{FF2B5EF4-FFF2-40B4-BE49-F238E27FC236}">
                <a16:creationId xmlns:a16="http://schemas.microsoft.com/office/drawing/2014/main" id="{D704C7DF-7B72-4D8D-9A4B-1339BE2266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65509" y="4054829"/>
            <a:ext cx="622960" cy="622960"/>
          </a:xfrm>
          <a:prstGeom prst="rect">
            <a:avLst/>
          </a:prstGeom>
        </p:spPr>
      </p:pic>
      <p:pic>
        <p:nvPicPr>
          <p:cNvPr id="248" name="Graphic 247" descr="Woman">
            <a:extLst>
              <a:ext uri="{FF2B5EF4-FFF2-40B4-BE49-F238E27FC236}">
                <a16:creationId xmlns:a16="http://schemas.microsoft.com/office/drawing/2014/main" id="{043B60CB-5775-480F-9052-E2FD0995B1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77880" y="4702239"/>
            <a:ext cx="622960" cy="622960"/>
          </a:xfrm>
          <a:prstGeom prst="rect">
            <a:avLst/>
          </a:prstGeom>
        </p:spPr>
      </p:pic>
      <p:pic>
        <p:nvPicPr>
          <p:cNvPr id="249" name="Graphic 248" descr="Man">
            <a:extLst>
              <a:ext uri="{FF2B5EF4-FFF2-40B4-BE49-F238E27FC236}">
                <a16:creationId xmlns:a16="http://schemas.microsoft.com/office/drawing/2014/main" id="{BA81BD22-10A8-472C-8A88-A9B11BB572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365509" y="4702239"/>
            <a:ext cx="622960" cy="622960"/>
          </a:xfrm>
          <a:prstGeom prst="rect">
            <a:avLst/>
          </a:prstGeom>
        </p:spPr>
      </p:pic>
      <p:pic>
        <p:nvPicPr>
          <p:cNvPr id="250" name="Graphic 249" descr="Woman">
            <a:extLst>
              <a:ext uri="{FF2B5EF4-FFF2-40B4-BE49-F238E27FC236}">
                <a16:creationId xmlns:a16="http://schemas.microsoft.com/office/drawing/2014/main" id="{AA979C5E-B8EB-4872-A2CC-F3DDA73A7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7880" y="5349649"/>
            <a:ext cx="622960" cy="622960"/>
          </a:xfrm>
          <a:prstGeom prst="rect">
            <a:avLst/>
          </a:prstGeom>
        </p:spPr>
      </p:pic>
      <p:pic>
        <p:nvPicPr>
          <p:cNvPr id="251" name="Graphic 250" descr="Man">
            <a:extLst>
              <a:ext uri="{FF2B5EF4-FFF2-40B4-BE49-F238E27FC236}">
                <a16:creationId xmlns:a16="http://schemas.microsoft.com/office/drawing/2014/main" id="{2DA45791-C501-4F91-9235-69D11786180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365509" y="5349649"/>
            <a:ext cx="622960" cy="622960"/>
          </a:xfrm>
          <a:prstGeom prst="rect">
            <a:avLst/>
          </a:prstGeom>
        </p:spPr>
      </p:pic>
      <p:pic>
        <p:nvPicPr>
          <p:cNvPr id="252" name="Graphic 251" descr="Woman">
            <a:extLst>
              <a:ext uri="{FF2B5EF4-FFF2-40B4-BE49-F238E27FC236}">
                <a16:creationId xmlns:a16="http://schemas.microsoft.com/office/drawing/2014/main" id="{238F0A7F-E3B9-4C53-9268-B8EF5C39DE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677880" y="5997059"/>
            <a:ext cx="622960" cy="622960"/>
          </a:xfrm>
          <a:prstGeom prst="rect">
            <a:avLst/>
          </a:prstGeom>
        </p:spPr>
      </p:pic>
      <p:pic>
        <p:nvPicPr>
          <p:cNvPr id="253" name="Graphic 252" descr="Man">
            <a:extLst>
              <a:ext uri="{FF2B5EF4-FFF2-40B4-BE49-F238E27FC236}">
                <a16:creationId xmlns:a16="http://schemas.microsoft.com/office/drawing/2014/main" id="{340AB0E7-F266-4F63-B5F8-B9E220E8E87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365509" y="5997059"/>
            <a:ext cx="622960" cy="622960"/>
          </a:xfrm>
          <a:prstGeom prst="rect">
            <a:avLst/>
          </a:prstGeom>
        </p:spPr>
      </p:pic>
      <p:pic>
        <p:nvPicPr>
          <p:cNvPr id="254" name="Graphic 253" descr="Woman">
            <a:extLst>
              <a:ext uri="{FF2B5EF4-FFF2-40B4-BE49-F238E27FC236}">
                <a16:creationId xmlns:a16="http://schemas.microsoft.com/office/drawing/2014/main" id="{51DEFC16-C6EC-4048-AA04-037AAC8783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53138" y="170369"/>
            <a:ext cx="622960" cy="622960"/>
          </a:xfrm>
          <a:prstGeom prst="rect">
            <a:avLst/>
          </a:prstGeom>
        </p:spPr>
      </p:pic>
      <p:pic>
        <p:nvPicPr>
          <p:cNvPr id="255" name="Graphic 254" descr="Man">
            <a:extLst>
              <a:ext uri="{FF2B5EF4-FFF2-40B4-BE49-F238E27FC236}">
                <a16:creationId xmlns:a16="http://schemas.microsoft.com/office/drawing/2014/main" id="{116BFC0A-7A67-4A02-ACB8-1189F7655A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740767" y="170369"/>
            <a:ext cx="622960" cy="622960"/>
          </a:xfrm>
          <a:prstGeom prst="rect">
            <a:avLst/>
          </a:prstGeom>
        </p:spPr>
      </p:pic>
      <p:pic>
        <p:nvPicPr>
          <p:cNvPr id="256" name="Graphic 255" descr="Woman">
            <a:extLst>
              <a:ext uri="{FF2B5EF4-FFF2-40B4-BE49-F238E27FC236}">
                <a16:creationId xmlns:a16="http://schemas.microsoft.com/office/drawing/2014/main" id="{106CE55F-ADD6-4804-9197-4E7AA1F469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53138" y="817779"/>
            <a:ext cx="622960" cy="622960"/>
          </a:xfrm>
          <a:prstGeom prst="rect">
            <a:avLst/>
          </a:prstGeom>
        </p:spPr>
      </p:pic>
      <p:pic>
        <p:nvPicPr>
          <p:cNvPr id="257" name="Graphic 256" descr="Man">
            <a:extLst>
              <a:ext uri="{FF2B5EF4-FFF2-40B4-BE49-F238E27FC236}">
                <a16:creationId xmlns:a16="http://schemas.microsoft.com/office/drawing/2014/main" id="{4794F5CA-C1E1-42D7-B0F5-709090C9D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0767" y="817779"/>
            <a:ext cx="622960" cy="622960"/>
          </a:xfrm>
          <a:prstGeom prst="rect">
            <a:avLst/>
          </a:prstGeom>
        </p:spPr>
      </p:pic>
      <p:pic>
        <p:nvPicPr>
          <p:cNvPr id="258" name="Graphic 257" descr="Woman">
            <a:extLst>
              <a:ext uri="{FF2B5EF4-FFF2-40B4-BE49-F238E27FC236}">
                <a16:creationId xmlns:a16="http://schemas.microsoft.com/office/drawing/2014/main" id="{77FF4299-C58E-4F0C-944A-4EE2B49549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53138" y="1465189"/>
            <a:ext cx="622960" cy="622960"/>
          </a:xfrm>
          <a:prstGeom prst="rect">
            <a:avLst/>
          </a:prstGeom>
        </p:spPr>
      </p:pic>
      <p:pic>
        <p:nvPicPr>
          <p:cNvPr id="259" name="Graphic 258" descr="Man">
            <a:extLst>
              <a:ext uri="{FF2B5EF4-FFF2-40B4-BE49-F238E27FC236}">
                <a16:creationId xmlns:a16="http://schemas.microsoft.com/office/drawing/2014/main" id="{2FC684DF-C8D3-4E7E-9CD7-4A1E81BA88A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740767" y="1465189"/>
            <a:ext cx="622960" cy="622960"/>
          </a:xfrm>
          <a:prstGeom prst="rect">
            <a:avLst/>
          </a:prstGeom>
        </p:spPr>
      </p:pic>
      <p:pic>
        <p:nvPicPr>
          <p:cNvPr id="260" name="Graphic 259" descr="Woman">
            <a:extLst>
              <a:ext uri="{FF2B5EF4-FFF2-40B4-BE49-F238E27FC236}">
                <a16:creationId xmlns:a16="http://schemas.microsoft.com/office/drawing/2014/main" id="{F5C8C76F-3515-44D0-9EC7-4A0399D8E63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53138" y="2112599"/>
            <a:ext cx="622960" cy="622960"/>
          </a:xfrm>
          <a:prstGeom prst="rect">
            <a:avLst/>
          </a:prstGeom>
        </p:spPr>
      </p:pic>
      <p:pic>
        <p:nvPicPr>
          <p:cNvPr id="261" name="Graphic 260" descr="Man">
            <a:extLst>
              <a:ext uri="{FF2B5EF4-FFF2-40B4-BE49-F238E27FC236}">
                <a16:creationId xmlns:a16="http://schemas.microsoft.com/office/drawing/2014/main" id="{7EE227EE-C272-445A-9BCF-43521B8D56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0767" y="2112599"/>
            <a:ext cx="622960" cy="622960"/>
          </a:xfrm>
          <a:prstGeom prst="rect">
            <a:avLst/>
          </a:prstGeom>
        </p:spPr>
      </p:pic>
      <p:pic>
        <p:nvPicPr>
          <p:cNvPr id="262" name="Graphic 261" descr="Woman">
            <a:extLst>
              <a:ext uri="{FF2B5EF4-FFF2-40B4-BE49-F238E27FC236}">
                <a16:creationId xmlns:a16="http://schemas.microsoft.com/office/drawing/2014/main" id="{96BD8B95-AECD-4BBB-AFEA-355638693A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53138" y="2760009"/>
            <a:ext cx="622960" cy="622960"/>
          </a:xfrm>
          <a:prstGeom prst="rect">
            <a:avLst/>
          </a:prstGeom>
        </p:spPr>
      </p:pic>
      <p:pic>
        <p:nvPicPr>
          <p:cNvPr id="263" name="Graphic 262" descr="Man">
            <a:extLst>
              <a:ext uri="{FF2B5EF4-FFF2-40B4-BE49-F238E27FC236}">
                <a16:creationId xmlns:a16="http://schemas.microsoft.com/office/drawing/2014/main" id="{55C40A9D-4BBC-4B3B-B489-FB7ED2C764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0767" y="2760009"/>
            <a:ext cx="622960" cy="622960"/>
          </a:xfrm>
          <a:prstGeom prst="rect">
            <a:avLst/>
          </a:prstGeom>
        </p:spPr>
      </p:pic>
      <p:pic>
        <p:nvPicPr>
          <p:cNvPr id="264" name="Graphic 263" descr="Woman">
            <a:extLst>
              <a:ext uri="{FF2B5EF4-FFF2-40B4-BE49-F238E27FC236}">
                <a16:creationId xmlns:a16="http://schemas.microsoft.com/office/drawing/2014/main" id="{FECC379E-E274-4A11-BDF5-1C5A2C036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3138" y="3407419"/>
            <a:ext cx="622960" cy="622960"/>
          </a:xfrm>
          <a:prstGeom prst="rect">
            <a:avLst/>
          </a:prstGeom>
        </p:spPr>
      </p:pic>
      <p:pic>
        <p:nvPicPr>
          <p:cNvPr id="265" name="Graphic 264" descr="Man">
            <a:extLst>
              <a:ext uri="{FF2B5EF4-FFF2-40B4-BE49-F238E27FC236}">
                <a16:creationId xmlns:a16="http://schemas.microsoft.com/office/drawing/2014/main" id="{4428EF49-CBF2-4BDE-8B5C-50D422ED8E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0767" y="3407419"/>
            <a:ext cx="622960" cy="622960"/>
          </a:xfrm>
          <a:prstGeom prst="rect">
            <a:avLst/>
          </a:prstGeom>
        </p:spPr>
      </p:pic>
      <p:pic>
        <p:nvPicPr>
          <p:cNvPr id="266" name="Graphic 265" descr="Woman">
            <a:extLst>
              <a:ext uri="{FF2B5EF4-FFF2-40B4-BE49-F238E27FC236}">
                <a16:creationId xmlns:a16="http://schemas.microsoft.com/office/drawing/2014/main" id="{48F9F71B-E30F-428C-8B1D-BD20D161C8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53138" y="4054829"/>
            <a:ext cx="622960" cy="622960"/>
          </a:xfrm>
          <a:prstGeom prst="rect">
            <a:avLst/>
          </a:prstGeom>
        </p:spPr>
      </p:pic>
      <p:pic>
        <p:nvPicPr>
          <p:cNvPr id="267" name="Graphic 266" descr="Man">
            <a:extLst>
              <a:ext uri="{FF2B5EF4-FFF2-40B4-BE49-F238E27FC236}">
                <a16:creationId xmlns:a16="http://schemas.microsoft.com/office/drawing/2014/main" id="{90D94013-8405-4433-97F5-F661B0ADF6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0767" y="4054829"/>
            <a:ext cx="622960" cy="622960"/>
          </a:xfrm>
          <a:prstGeom prst="rect">
            <a:avLst/>
          </a:prstGeom>
        </p:spPr>
      </p:pic>
      <p:pic>
        <p:nvPicPr>
          <p:cNvPr id="268" name="Graphic 267" descr="Woman">
            <a:extLst>
              <a:ext uri="{FF2B5EF4-FFF2-40B4-BE49-F238E27FC236}">
                <a16:creationId xmlns:a16="http://schemas.microsoft.com/office/drawing/2014/main" id="{62B46932-2451-40D6-A841-DEB314FB65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53138" y="4702239"/>
            <a:ext cx="622960" cy="622960"/>
          </a:xfrm>
          <a:prstGeom prst="rect">
            <a:avLst/>
          </a:prstGeom>
        </p:spPr>
      </p:pic>
      <p:pic>
        <p:nvPicPr>
          <p:cNvPr id="269" name="Graphic 268" descr="Man">
            <a:extLst>
              <a:ext uri="{FF2B5EF4-FFF2-40B4-BE49-F238E27FC236}">
                <a16:creationId xmlns:a16="http://schemas.microsoft.com/office/drawing/2014/main" id="{883134B2-7B95-49B0-B291-0E04F948A6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740767" y="4702239"/>
            <a:ext cx="622960" cy="622960"/>
          </a:xfrm>
          <a:prstGeom prst="rect">
            <a:avLst/>
          </a:prstGeom>
        </p:spPr>
      </p:pic>
      <p:pic>
        <p:nvPicPr>
          <p:cNvPr id="270" name="Graphic 269" descr="Woman">
            <a:extLst>
              <a:ext uri="{FF2B5EF4-FFF2-40B4-BE49-F238E27FC236}">
                <a16:creationId xmlns:a16="http://schemas.microsoft.com/office/drawing/2014/main" id="{9096D9CD-908F-49D5-96CE-79C14DC62D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53138" y="5349649"/>
            <a:ext cx="622960" cy="622960"/>
          </a:xfrm>
          <a:prstGeom prst="rect">
            <a:avLst/>
          </a:prstGeom>
        </p:spPr>
      </p:pic>
      <p:pic>
        <p:nvPicPr>
          <p:cNvPr id="271" name="Graphic 270" descr="Man">
            <a:extLst>
              <a:ext uri="{FF2B5EF4-FFF2-40B4-BE49-F238E27FC236}">
                <a16:creationId xmlns:a16="http://schemas.microsoft.com/office/drawing/2014/main" id="{8EB40896-64A0-4E16-95F9-B0B3A2E1B2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0767" y="5349649"/>
            <a:ext cx="622960" cy="622960"/>
          </a:xfrm>
          <a:prstGeom prst="rect">
            <a:avLst/>
          </a:prstGeom>
        </p:spPr>
      </p:pic>
      <p:pic>
        <p:nvPicPr>
          <p:cNvPr id="272" name="Graphic 271" descr="Woman">
            <a:extLst>
              <a:ext uri="{FF2B5EF4-FFF2-40B4-BE49-F238E27FC236}">
                <a16:creationId xmlns:a16="http://schemas.microsoft.com/office/drawing/2014/main" id="{A0FD97C5-0EEE-4E7C-8729-C424214C75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53138" y="5997059"/>
            <a:ext cx="622960" cy="622960"/>
          </a:xfrm>
          <a:prstGeom prst="rect">
            <a:avLst/>
          </a:prstGeom>
        </p:spPr>
      </p:pic>
      <p:pic>
        <p:nvPicPr>
          <p:cNvPr id="273" name="Graphic 272" descr="Man">
            <a:extLst>
              <a:ext uri="{FF2B5EF4-FFF2-40B4-BE49-F238E27FC236}">
                <a16:creationId xmlns:a16="http://schemas.microsoft.com/office/drawing/2014/main" id="{81511ED2-B632-43DF-B9DF-7ACCE7E1E85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740767" y="5997059"/>
            <a:ext cx="622960" cy="622960"/>
          </a:xfrm>
          <a:prstGeom prst="rect">
            <a:avLst/>
          </a:prstGeom>
        </p:spPr>
      </p:pic>
      <p:pic>
        <p:nvPicPr>
          <p:cNvPr id="274" name="Graphic 273" descr="Woman">
            <a:extLst>
              <a:ext uri="{FF2B5EF4-FFF2-40B4-BE49-F238E27FC236}">
                <a16:creationId xmlns:a16="http://schemas.microsoft.com/office/drawing/2014/main" id="{6F53D278-3ABA-4257-BBB7-2E0997CDCD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28396" y="170369"/>
            <a:ext cx="622960" cy="622960"/>
          </a:xfrm>
          <a:prstGeom prst="rect">
            <a:avLst/>
          </a:prstGeom>
        </p:spPr>
      </p:pic>
      <p:pic>
        <p:nvPicPr>
          <p:cNvPr id="275" name="Graphic 274" descr="Man">
            <a:extLst>
              <a:ext uri="{FF2B5EF4-FFF2-40B4-BE49-F238E27FC236}">
                <a16:creationId xmlns:a16="http://schemas.microsoft.com/office/drawing/2014/main" id="{F4A43F06-DFB5-4A9D-BB12-8DBA3C4D1C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16025" y="170369"/>
            <a:ext cx="622960" cy="622960"/>
          </a:xfrm>
          <a:prstGeom prst="rect">
            <a:avLst/>
          </a:prstGeom>
        </p:spPr>
      </p:pic>
      <p:pic>
        <p:nvPicPr>
          <p:cNvPr id="276" name="Graphic 275" descr="Woman">
            <a:extLst>
              <a:ext uri="{FF2B5EF4-FFF2-40B4-BE49-F238E27FC236}">
                <a16:creationId xmlns:a16="http://schemas.microsoft.com/office/drawing/2014/main" id="{47A52E64-53CC-4D63-A74E-06AC4F0A14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28396" y="817779"/>
            <a:ext cx="622960" cy="622960"/>
          </a:xfrm>
          <a:prstGeom prst="rect">
            <a:avLst/>
          </a:prstGeom>
        </p:spPr>
      </p:pic>
      <p:pic>
        <p:nvPicPr>
          <p:cNvPr id="277" name="Graphic 276" descr="Man">
            <a:extLst>
              <a:ext uri="{FF2B5EF4-FFF2-40B4-BE49-F238E27FC236}">
                <a16:creationId xmlns:a16="http://schemas.microsoft.com/office/drawing/2014/main" id="{293C27C4-EFAC-4872-88A8-C29BBFC651A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16025" y="817779"/>
            <a:ext cx="622960" cy="622960"/>
          </a:xfrm>
          <a:prstGeom prst="rect">
            <a:avLst/>
          </a:prstGeom>
        </p:spPr>
      </p:pic>
      <p:pic>
        <p:nvPicPr>
          <p:cNvPr id="278" name="Graphic 277" descr="Woman">
            <a:extLst>
              <a:ext uri="{FF2B5EF4-FFF2-40B4-BE49-F238E27FC236}">
                <a16:creationId xmlns:a16="http://schemas.microsoft.com/office/drawing/2014/main" id="{B585E0A1-2E0D-4778-9116-0DB4321A7E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28396" y="1465189"/>
            <a:ext cx="622960" cy="622960"/>
          </a:xfrm>
          <a:prstGeom prst="rect">
            <a:avLst/>
          </a:prstGeom>
        </p:spPr>
      </p:pic>
      <p:pic>
        <p:nvPicPr>
          <p:cNvPr id="279" name="Graphic 278" descr="Man">
            <a:extLst>
              <a:ext uri="{FF2B5EF4-FFF2-40B4-BE49-F238E27FC236}">
                <a16:creationId xmlns:a16="http://schemas.microsoft.com/office/drawing/2014/main" id="{5A662AF8-A382-45AD-8873-591BA708F8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116025" y="1465189"/>
            <a:ext cx="622960" cy="622960"/>
          </a:xfrm>
          <a:prstGeom prst="rect">
            <a:avLst/>
          </a:prstGeom>
        </p:spPr>
      </p:pic>
      <p:pic>
        <p:nvPicPr>
          <p:cNvPr id="280" name="Graphic 279" descr="Woman">
            <a:extLst>
              <a:ext uri="{FF2B5EF4-FFF2-40B4-BE49-F238E27FC236}">
                <a16:creationId xmlns:a16="http://schemas.microsoft.com/office/drawing/2014/main" id="{58BF3A7A-534C-40FA-B102-99150375A9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28396" y="2112599"/>
            <a:ext cx="622960" cy="622960"/>
          </a:xfrm>
          <a:prstGeom prst="rect">
            <a:avLst/>
          </a:prstGeom>
        </p:spPr>
      </p:pic>
      <p:pic>
        <p:nvPicPr>
          <p:cNvPr id="281" name="Graphic 280" descr="Man">
            <a:extLst>
              <a:ext uri="{FF2B5EF4-FFF2-40B4-BE49-F238E27FC236}">
                <a16:creationId xmlns:a16="http://schemas.microsoft.com/office/drawing/2014/main" id="{B8B16017-0B2D-45C5-A931-44429A6049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16025" y="2112599"/>
            <a:ext cx="622960" cy="622960"/>
          </a:xfrm>
          <a:prstGeom prst="rect">
            <a:avLst/>
          </a:prstGeom>
        </p:spPr>
      </p:pic>
      <p:pic>
        <p:nvPicPr>
          <p:cNvPr id="282" name="Graphic 281" descr="Woman">
            <a:extLst>
              <a:ext uri="{FF2B5EF4-FFF2-40B4-BE49-F238E27FC236}">
                <a16:creationId xmlns:a16="http://schemas.microsoft.com/office/drawing/2014/main" id="{FC92CDDF-98C4-4BFA-A331-9579044ED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28396" y="2760009"/>
            <a:ext cx="622960" cy="622960"/>
          </a:xfrm>
          <a:prstGeom prst="rect">
            <a:avLst/>
          </a:prstGeom>
        </p:spPr>
      </p:pic>
      <p:pic>
        <p:nvPicPr>
          <p:cNvPr id="283" name="Graphic 282" descr="Man">
            <a:extLst>
              <a:ext uri="{FF2B5EF4-FFF2-40B4-BE49-F238E27FC236}">
                <a16:creationId xmlns:a16="http://schemas.microsoft.com/office/drawing/2014/main" id="{5FABE392-7E56-43E4-A542-F57CA66E93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116025" y="2760009"/>
            <a:ext cx="622960" cy="622960"/>
          </a:xfrm>
          <a:prstGeom prst="rect">
            <a:avLst/>
          </a:prstGeom>
        </p:spPr>
      </p:pic>
      <p:pic>
        <p:nvPicPr>
          <p:cNvPr id="284" name="Graphic 283" descr="Woman">
            <a:extLst>
              <a:ext uri="{FF2B5EF4-FFF2-40B4-BE49-F238E27FC236}">
                <a16:creationId xmlns:a16="http://schemas.microsoft.com/office/drawing/2014/main" id="{91901B06-E3AC-44AC-9FA7-6321F77023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28396" y="3407419"/>
            <a:ext cx="622960" cy="622960"/>
          </a:xfrm>
          <a:prstGeom prst="rect">
            <a:avLst/>
          </a:prstGeom>
        </p:spPr>
      </p:pic>
      <p:pic>
        <p:nvPicPr>
          <p:cNvPr id="285" name="Graphic 284" descr="Man">
            <a:extLst>
              <a:ext uri="{FF2B5EF4-FFF2-40B4-BE49-F238E27FC236}">
                <a16:creationId xmlns:a16="http://schemas.microsoft.com/office/drawing/2014/main" id="{8165861D-AFDD-4B2E-BCDB-C965D735E9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16025" y="3407419"/>
            <a:ext cx="622960" cy="622960"/>
          </a:xfrm>
          <a:prstGeom prst="rect">
            <a:avLst/>
          </a:prstGeom>
        </p:spPr>
      </p:pic>
      <p:pic>
        <p:nvPicPr>
          <p:cNvPr id="286" name="Graphic 285" descr="Woman">
            <a:extLst>
              <a:ext uri="{FF2B5EF4-FFF2-40B4-BE49-F238E27FC236}">
                <a16:creationId xmlns:a16="http://schemas.microsoft.com/office/drawing/2014/main" id="{95CFF69F-23F4-4E0B-BD83-FC6C223BBC3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28396" y="4054829"/>
            <a:ext cx="622960" cy="622960"/>
          </a:xfrm>
          <a:prstGeom prst="rect">
            <a:avLst/>
          </a:prstGeom>
        </p:spPr>
      </p:pic>
      <p:pic>
        <p:nvPicPr>
          <p:cNvPr id="287" name="Graphic 286" descr="Man">
            <a:extLst>
              <a:ext uri="{FF2B5EF4-FFF2-40B4-BE49-F238E27FC236}">
                <a16:creationId xmlns:a16="http://schemas.microsoft.com/office/drawing/2014/main" id="{9FA67F67-4363-4133-BE7A-92907DE679B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16025" y="4054829"/>
            <a:ext cx="622960" cy="622960"/>
          </a:xfrm>
          <a:prstGeom prst="rect">
            <a:avLst/>
          </a:prstGeom>
        </p:spPr>
      </p:pic>
      <p:pic>
        <p:nvPicPr>
          <p:cNvPr id="288" name="Graphic 287" descr="Woman">
            <a:extLst>
              <a:ext uri="{FF2B5EF4-FFF2-40B4-BE49-F238E27FC236}">
                <a16:creationId xmlns:a16="http://schemas.microsoft.com/office/drawing/2014/main" id="{B50F9FCF-6FD5-495F-A577-3BEB02385F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28396" y="4702239"/>
            <a:ext cx="622960" cy="622960"/>
          </a:xfrm>
          <a:prstGeom prst="rect">
            <a:avLst/>
          </a:prstGeom>
        </p:spPr>
      </p:pic>
      <p:pic>
        <p:nvPicPr>
          <p:cNvPr id="289" name="Graphic 288" descr="Man">
            <a:extLst>
              <a:ext uri="{FF2B5EF4-FFF2-40B4-BE49-F238E27FC236}">
                <a16:creationId xmlns:a16="http://schemas.microsoft.com/office/drawing/2014/main" id="{94E80FD6-6DE3-4F61-B9B3-228A47A7F2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16025" y="4702239"/>
            <a:ext cx="622960" cy="622960"/>
          </a:xfrm>
          <a:prstGeom prst="rect">
            <a:avLst/>
          </a:prstGeom>
        </p:spPr>
      </p:pic>
      <p:pic>
        <p:nvPicPr>
          <p:cNvPr id="290" name="Graphic 289" descr="Woman">
            <a:extLst>
              <a:ext uri="{FF2B5EF4-FFF2-40B4-BE49-F238E27FC236}">
                <a16:creationId xmlns:a16="http://schemas.microsoft.com/office/drawing/2014/main" id="{C1868EE2-1B6F-4123-862A-182D9C2F7D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28396" y="5349649"/>
            <a:ext cx="622960" cy="622960"/>
          </a:xfrm>
          <a:prstGeom prst="rect">
            <a:avLst/>
          </a:prstGeom>
        </p:spPr>
      </p:pic>
      <p:pic>
        <p:nvPicPr>
          <p:cNvPr id="291" name="Graphic 290" descr="Man">
            <a:extLst>
              <a:ext uri="{FF2B5EF4-FFF2-40B4-BE49-F238E27FC236}">
                <a16:creationId xmlns:a16="http://schemas.microsoft.com/office/drawing/2014/main" id="{9E15169B-0A77-4C4B-9669-B31BDA9DDD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16025" y="5349649"/>
            <a:ext cx="622960" cy="622960"/>
          </a:xfrm>
          <a:prstGeom prst="rect">
            <a:avLst/>
          </a:prstGeom>
        </p:spPr>
      </p:pic>
      <p:pic>
        <p:nvPicPr>
          <p:cNvPr id="292" name="Graphic 291" descr="Woman">
            <a:extLst>
              <a:ext uri="{FF2B5EF4-FFF2-40B4-BE49-F238E27FC236}">
                <a16:creationId xmlns:a16="http://schemas.microsoft.com/office/drawing/2014/main" id="{877FCAE7-CE24-426F-94C0-6D4AA651FA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28396" y="5997059"/>
            <a:ext cx="622960" cy="622960"/>
          </a:xfrm>
          <a:prstGeom prst="rect">
            <a:avLst/>
          </a:prstGeom>
        </p:spPr>
      </p:pic>
      <p:pic>
        <p:nvPicPr>
          <p:cNvPr id="293" name="Graphic 292" descr="Man">
            <a:extLst>
              <a:ext uri="{FF2B5EF4-FFF2-40B4-BE49-F238E27FC236}">
                <a16:creationId xmlns:a16="http://schemas.microsoft.com/office/drawing/2014/main" id="{4E95C315-5D56-4453-9F49-EBBFB623158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16025" y="5997059"/>
            <a:ext cx="622960" cy="622960"/>
          </a:xfrm>
          <a:prstGeom prst="rect">
            <a:avLst/>
          </a:prstGeom>
        </p:spPr>
      </p:pic>
      <p:pic>
        <p:nvPicPr>
          <p:cNvPr id="294" name="Graphic 293" descr="Woman">
            <a:extLst>
              <a:ext uri="{FF2B5EF4-FFF2-40B4-BE49-F238E27FC236}">
                <a16:creationId xmlns:a16="http://schemas.microsoft.com/office/drawing/2014/main" id="{0353DE12-83C3-4872-B401-EB6362EEAB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03654" y="170369"/>
            <a:ext cx="622960" cy="622960"/>
          </a:xfrm>
          <a:prstGeom prst="rect">
            <a:avLst/>
          </a:prstGeom>
        </p:spPr>
      </p:pic>
      <p:pic>
        <p:nvPicPr>
          <p:cNvPr id="295" name="Graphic 294" descr="Man">
            <a:extLst>
              <a:ext uri="{FF2B5EF4-FFF2-40B4-BE49-F238E27FC236}">
                <a16:creationId xmlns:a16="http://schemas.microsoft.com/office/drawing/2014/main" id="{9F4CA5BA-0AAC-48A8-808D-E6F23E77D6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491283" y="170369"/>
            <a:ext cx="622960" cy="622960"/>
          </a:xfrm>
          <a:prstGeom prst="rect">
            <a:avLst/>
          </a:prstGeom>
        </p:spPr>
      </p:pic>
      <p:pic>
        <p:nvPicPr>
          <p:cNvPr id="296" name="Graphic 295" descr="Woman">
            <a:extLst>
              <a:ext uri="{FF2B5EF4-FFF2-40B4-BE49-F238E27FC236}">
                <a16:creationId xmlns:a16="http://schemas.microsoft.com/office/drawing/2014/main" id="{284A5D1E-DE02-43C2-9F86-6756CF0F50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03654" y="817779"/>
            <a:ext cx="622960" cy="622960"/>
          </a:xfrm>
          <a:prstGeom prst="rect">
            <a:avLst/>
          </a:prstGeom>
        </p:spPr>
      </p:pic>
      <p:pic>
        <p:nvPicPr>
          <p:cNvPr id="297" name="Graphic 296" descr="Man">
            <a:extLst>
              <a:ext uri="{FF2B5EF4-FFF2-40B4-BE49-F238E27FC236}">
                <a16:creationId xmlns:a16="http://schemas.microsoft.com/office/drawing/2014/main" id="{3116B327-8449-48C3-8AE9-AD3F91F870B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491283" y="817779"/>
            <a:ext cx="622960" cy="622960"/>
          </a:xfrm>
          <a:prstGeom prst="rect">
            <a:avLst/>
          </a:prstGeom>
        </p:spPr>
      </p:pic>
      <p:pic>
        <p:nvPicPr>
          <p:cNvPr id="298" name="Graphic 297" descr="Woman">
            <a:extLst>
              <a:ext uri="{FF2B5EF4-FFF2-40B4-BE49-F238E27FC236}">
                <a16:creationId xmlns:a16="http://schemas.microsoft.com/office/drawing/2014/main" id="{600ED197-C3BE-4301-8817-84033E9DFA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03654" y="1465189"/>
            <a:ext cx="622960" cy="622960"/>
          </a:xfrm>
          <a:prstGeom prst="rect">
            <a:avLst/>
          </a:prstGeom>
        </p:spPr>
      </p:pic>
      <p:pic>
        <p:nvPicPr>
          <p:cNvPr id="299" name="Graphic 298" descr="Man">
            <a:extLst>
              <a:ext uri="{FF2B5EF4-FFF2-40B4-BE49-F238E27FC236}">
                <a16:creationId xmlns:a16="http://schemas.microsoft.com/office/drawing/2014/main" id="{A1C38DDD-F341-4138-BE96-936025F028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91283" y="1465189"/>
            <a:ext cx="622960" cy="622960"/>
          </a:xfrm>
          <a:prstGeom prst="rect">
            <a:avLst/>
          </a:prstGeom>
        </p:spPr>
      </p:pic>
      <p:pic>
        <p:nvPicPr>
          <p:cNvPr id="300" name="Graphic 299" descr="Woman">
            <a:extLst>
              <a:ext uri="{FF2B5EF4-FFF2-40B4-BE49-F238E27FC236}">
                <a16:creationId xmlns:a16="http://schemas.microsoft.com/office/drawing/2014/main" id="{C3A02956-7D13-4ACA-B377-14F71865A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3654" y="2112599"/>
            <a:ext cx="622960" cy="622960"/>
          </a:xfrm>
          <a:prstGeom prst="rect">
            <a:avLst/>
          </a:prstGeom>
        </p:spPr>
      </p:pic>
      <p:pic>
        <p:nvPicPr>
          <p:cNvPr id="301" name="Graphic 300" descr="Man">
            <a:extLst>
              <a:ext uri="{FF2B5EF4-FFF2-40B4-BE49-F238E27FC236}">
                <a16:creationId xmlns:a16="http://schemas.microsoft.com/office/drawing/2014/main" id="{ABFD53C5-09D9-465C-B4A0-3929CD6274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91283" y="2112599"/>
            <a:ext cx="622960" cy="622960"/>
          </a:xfrm>
          <a:prstGeom prst="rect">
            <a:avLst/>
          </a:prstGeom>
        </p:spPr>
      </p:pic>
      <p:pic>
        <p:nvPicPr>
          <p:cNvPr id="302" name="Graphic 301" descr="Woman">
            <a:extLst>
              <a:ext uri="{FF2B5EF4-FFF2-40B4-BE49-F238E27FC236}">
                <a16:creationId xmlns:a16="http://schemas.microsoft.com/office/drawing/2014/main" id="{EC0F621C-8F44-4EAA-8B82-51C45B5C84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03654" y="2760009"/>
            <a:ext cx="622960" cy="622960"/>
          </a:xfrm>
          <a:prstGeom prst="rect">
            <a:avLst/>
          </a:prstGeom>
        </p:spPr>
      </p:pic>
      <p:pic>
        <p:nvPicPr>
          <p:cNvPr id="303" name="Graphic 302" descr="Man">
            <a:extLst>
              <a:ext uri="{FF2B5EF4-FFF2-40B4-BE49-F238E27FC236}">
                <a16:creationId xmlns:a16="http://schemas.microsoft.com/office/drawing/2014/main" id="{6B5F9B1D-AE8D-4B02-A3E6-9463200FE2D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491283" y="2760009"/>
            <a:ext cx="622960" cy="622960"/>
          </a:xfrm>
          <a:prstGeom prst="rect">
            <a:avLst/>
          </a:prstGeom>
        </p:spPr>
      </p:pic>
      <p:pic>
        <p:nvPicPr>
          <p:cNvPr id="304" name="Graphic 303" descr="Woman">
            <a:extLst>
              <a:ext uri="{FF2B5EF4-FFF2-40B4-BE49-F238E27FC236}">
                <a16:creationId xmlns:a16="http://schemas.microsoft.com/office/drawing/2014/main" id="{C02062B0-B116-48E2-AB0E-256CB855C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3654" y="3407419"/>
            <a:ext cx="622960" cy="622960"/>
          </a:xfrm>
          <a:prstGeom prst="rect">
            <a:avLst/>
          </a:prstGeom>
        </p:spPr>
      </p:pic>
      <p:pic>
        <p:nvPicPr>
          <p:cNvPr id="305" name="Graphic 304" descr="Man">
            <a:extLst>
              <a:ext uri="{FF2B5EF4-FFF2-40B4-BE49-F238E27FC236}">
                <a16:creationId xmlns:a16="http://schemas.microsoft.com/office/drawing/2014/main" id="{46986CCA-C01C-4DA1-B20E-1CACB9E5AD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91283" y="3407419"/>
            <a:ext cx="622960" cy="622960"/>
          </a:xfrm>
          <a:prstGeom prst="rect">
            <a:avLst/>
          </a:prstGeom>
        </p:spPr>
      </p:pic>
      <p:pic>
        <p:nvPicPr>
          <p:cNvPr id="306" name="Graphic 305" descr="Woman">
            <a:extLst>
              <a:ext uri="{FF2B5EF4-FFF2-40B4-BE49-F238E27FC236}">
                <a16:creationId xmlns:a16="http://schemas.microsoft.com/office/drawing/2014/main" id="{1CD2FD5A-64D1-41EE-95DB-E2420EF6FA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03654" y="4054829"/>
            <a:ext cx="622960" cy="622960"/>
          </a:xfrm>
          <a:prstGeom prst="rect">
            <a:avLst/>
          </a:prstGeom>
        </p:spPr>
      </p:pic>
      <p:pic>
        <p:nvPicPr>
          <p:cNvPr id="307" name="Graphic 306" descr="Man">
            <a:extLst>
              <a:ext uri="{FF2B5EF4-FFF2-40B4-BE49-F238E27FC236}">
                <a16:creationId xmlns:a16="http://schemas.microsoft.com/office/drawing/2014/main" id="{D1B8120D-B36C-40F2-B73B-5983D231943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491283" y="4054829"/>
            <a:ext cx="622960" cy="622960"/>
          </a:xfrm>
          <a:prstGeom prst="rect">
            <a:avLst/>
          </a:prstGeom>
        </p:spPr>
      </p:pic>
      <p:pic>
        <p:nvPicPr>
          <p:cNvPr id="308" name="Graphic 307" descr="Woman">
            <a:extLst>
              <a:ext uri="{FF2B5EF4-FFF2-40B4-BE49-F238E27FC236}">
                <a16:creationId xmlns:a16="http://schemas.microsoft.com/office/drawing/2014/main" id="{D3ADD223-585C-4BE2-8E9A-9BC3864922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03654" y="4702239"/>
            <a:ext cx="622960" cy="622960"/>
          </a:xfrm>
          <a:prstGeom prst="rect">
            <a:avLst/>
          </a:prstGeom>
        </p:spPr>
      </p:pic>
      <p:pic>
        <p:nvPicPr>
          <p:cNvPr id="309" name="Graphic 308" descr="Man">
            <a:extLst>
              <a:ext uri="{FF2B5EF4-FFF2-40B4-BE49-F238E27FC236}">
                <a16:creationId xmlns:a16="http://schemas.microsoft.com/office/drawing/2014/main" id="{95F1CAF0-AF23-4A45-AAE3-415CD25B33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91283" y="4702239"/>
            <a:ext cx="622960" cy="622960"/>
          </a:xfrm>
          <a:prstGeom prst="rect">
            <a:avLst/>
          </a:prstGeom>
        </p:spPr>
      </p:pic>
      <p:pic>
        <p:nvPicPr>
          <p:cNvPr id="310" name="Graphic 309" descr="Woman">
            <a:extLst>
              <a:ext uri="{FF2B5EF4-FFF2-40B4-BE49-F238E27FC236}">
                <a16:creationId xmlns:a16="http://schemas.microsoft.com/office/drawing/2014/main" id="{95047262-79E0-4437-8DBC-CF930AA1EA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03654" y="5349649"/>
            <a:ext cx="622960" cy="622960"/>
          </a:xfrm>
          <a:prstGeom prst="rect">
            <a:avLst/>
          </a:prstGeom>
        </p:spPr>
      </p:pic>
      <p:pic>
        <p:nvPicPr>
          <p:cNvPr id="311" name="Graphic 310" descr="Man">
            <a:extLst>
              <a:ext uri="{FF2B5EF4-FFF2-40B4-BE49-F238E27FC236}">
                <a16:creationId xmlns:a16="http://schemas.microsoft.com/office/drawing/2014/main" id="{BBED2307-76AD-4DDE-958E-2F847065F4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91283" y="5349649"/>
            <a:ext cx="622960" cy="622960"/>
          </a:xfrm>
          <a:prstGeom prst="rect">
            <a:avLst/>
          </a:prstGeom>
        </p:spPr>
      </p:pic>
      <p:pic>
        <p:nvPicPr>
          <p:cNvPr id="312" name="Graphic 311" descr="Woman">
            <a:extLst>
              <a:ext uri="{FF2B5EF4-FFF2-40B4-BE49-F238E27FC236}">
                <a16:creationId xmlns:a16="http://schemas.microsoft.com/office/drawing/2014/main" id="{7F4E6CDD-52CB-4633-A784-D1A7642AB9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03654" y="5997059"/>
            <a:ext cx="622960" cy="622960"/>
          </a:xfrm>
          <a:prstGeom prst="rect">
            <a:avLst/>
          </a:prstGeom>
        </p:spPr>
      </p:pic>
      <p:pic>
        <p:nvPicPr>
          <p:cNvPr id="313" name="Graphic 312" descr="Man">
            <a:extLst>
              <a:ext uri="{FF2B5EF4-FFF2-40B4-BE49-F238E27FC236}">
                <a16:creationId xmlns:a16="http://schemas.microsoft.com/office/drawing/2014/main" id="{3893E24A-911A-40FE-A39B-F5DD276D84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91283" y="5997059"/>
            <a:ext cx="622960" cy="622960"/>
          </a:xfrm>
          <a:prstGeom prst="rect">
            <a:avLst/>
          </a:prstGeom>
        </p:spPr>
      </p:pic>
      <p:pic>
        <p:nvPicPr>
          <p:cNvPr id="314" name="Graphic 313" descr="Woman">
            <a:extLst>
              <a:ext uri="{FF2B5EF4-FFF2-40B4-BE49-F238E27FC236}">
                <a16:creationId xmlns:a16="http://schemas.microsoft.com/office/drawing/2014/main" id="{7B0CBD4E-98FB-4B5D-9CEA-FB04AFADB5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78912" y="170369"/>
            <a:ext cx="622960" cy="622960"/>
          </a:xfrm>
          <a:prstGeom prst="rect">
            <a:avLst/>
          </a:prstGeom>
        </p:spPr>
      </p:pic>
      <p:pic>
        <p:nvPicPr>
          <p:cNvPr id="315" name="Graphic 314" descr="Man">
            <a:extLst>
              <a:ext uri="{FF2B5EF4-FFF2-40B4-BE49-F238E27FC236}">
                <a16:creationId xmlns:a16="http://schemas.microsoft.com/office/drawing/2014/main" id="{4B2B2874-9F88-4EEE-9FBC-449390D2B1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66541" y="170369"/>
            <a:ext cx="622960" cy="622960"/>
          </a:xfrm>
          <a:prstGeom prst="rect">
            <a:avLst/>
          </a:prstGeom>
        </p:spPr>
      </p:pic>
      <p:pic>
        <p:nvPicPr>
          <p:cNvPr id="316" name="Graphic 315" descr="Woman">
            <a:extLst>
              <a:ext uri="{FF2B5EF4-FFF2-40B4-BE49-F238E27FC236}">
                <a16:creationId xmlns:a16="http://schemas.microsoft.com/office/drawing/2014/main" id="{02D56EB4-4C94-4A94-BAC1-FE073D9CB5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78912" y="817779"/>
            <a:ext cx="622960" cy="622960"/>
          </a:xfrm>
          <a:prstGeom prst="rect">
            <a:avLst/>
          </a:prstGeom>
        </p:spPr>
      </p:pic>
      <p:pic>
        <p:nvPicPr>
          <p:cNvPr id="317" name="Graphic 316" descr="Man">
            <a:extLst>
              <a:ext uri="{FF2B5EF4-FFF2-40B4-BE49-F238E27FC236}">
                <a16:creationId xmlns:a16="http://schemas.microsoft.com/office/drawing/2014/main" id="{6B6F35E4-5205-4A4A-B425-BF01E6692F6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866541" y="817779"/>
            <a:ext cx="622960" cy="622960"/>
          </a:xfrm>
          <a:prstGeom prst="rect">
            <a:avLst/>
          </a:prstGeom>
        </p:spPr>
      </p:pic>
      <p:pic>
        <p:nvPicPr>
          <p:cNvPr id="318" name="Graphic 317" descr="Woman">
            <a:extLst>
              <a:ext uri="{FF2B5EF4-FFF2-40B4-BE49-F238E27FC236}">
                <a16:creationId xmlns:a16="http://schemas.microsoft.com/office/drawing/2014/main" id="{8B314008-392F-463B-A00B-43FA31444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8912" y="1465189"/>
            <a:ext cx="622960" cy="622960"/>
          </a:xfrm>
          <a:prstGeom prst="rect">
            <a:avLst/>
          </a:prstGeom>
        </p:spPr>
      </p:pic>
      <p:pic>
        <p:nvPicPr>
          <p:cNvPr id="319" name="Graphic 318" descr="Man">
            <a:extLst>
              <a:ext uri="{FF2B5EF4-FFF2-40B4-BE49-F238E27FC236}">
                <a16:creationId xmlns:a16="http://schemas.microsoft.com/office/drawing/2014/main" id="{0633507A-93EA-4AD3-A879-BBABCFD20E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66541" y="1465189"/>
            <a:ext cx="622960" cy="622960"/>
          </a:xfrm>
          <a:prstGeom prst="rect">
            <a:avLst/>
          </a:prstGeom>
        </p:spPr>
      </p:pic>
      <p:pic>
        <p:nvPicPr>
          <p:cNvPr id="320" name="Graphic 319" descr="Woman">
            <a:extLst>
              <a:ext uri="{FF2B5EF4-FFF2-40B4-BE49-F238E27FC236}">
                <a16:creationId xmlns:a16="http://schemas.microsoft.com/office/drawing/2014/main" id="{757612EB-1696-4A22-84E1-F02C3418F11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178912" y="2112599"/>
            <a:ext cx="622960" cy="622960"/>
          </a:xfrm>
          <a:prstGeom prst="rect">
            <a:avLst/>
          </a:prstGeom>
        </p:spPr>
      </p:pic>
      <p:pic>
        <p:nvPicPr>
          <p:cNvPr id="321" name="Graphic 320" descr="Man">
            <a:extLst>
              <a:ext uri="{FF2B5EF4-FFF2-40B4-BE49-F238E27FC236}">
                <a16:creationId xmlns:a16="http://schemas.microsoft.com/office/drawing/2014/main" id="{EAF45D38-5B8A-4FBF-8B38-06D39D2C4D6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866541" y="2112599"/>
            <a:ext cx="622960" cy="622960"/>
          </a:xfrm>
          <a:prstGeom prst="rect">
            <a:avLst/>
          </a:prstGeom>
        </p:spPr>
      </p:pic>
      <p:pic>
        <p:nvPicPr>
          <p:cNvPr id="322" name="Graphic 321" descr="Woman">
            <a:extLst>
              <a:ext uri="{FF2B5EF4-FFF2-40B4-BE49-F238E27FC236}">
                <a16:creationId xmlns:a16="http://schemas.microsoft.com/office/drawing/2014/main" id="{152279C5-2EBF-49F9-96F6-8A5EC49A46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78912" y="2760009"/>
            <a:ext cx="622960" cy="622960"/>
          </a:xfrm>
          <a:prstGeom prst="rect">
            <a:avLst/>
          </a:prstGeom>
        </p:spPr>
      </p:pic>
      <p:pic>
        <p:nvPicPr>
          <p:cNvPr id="323" name="Graphic 322" descr="Man">
            <a:extLst>
              <a:ext uri="{FF2B5EF4-FFF2-40B4-BE49-F238E27FC236}">
                <a16:creationId xmlns:a16="http://schemas.microsoft.com/office/drawing/2014/main" id="{F45AD81C-6E79-4718-8BDE-B06A191BA9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866541" y="2760009"/>
            <a:ext cx="622960" cy="622960"/>
          </a:xfrm>
          <a:prstGeom prst="rect">
            <a:avLst/>
          </a:prstGeom>
        </p:spPr>
      </p:pic>
      <p:pic>
        <p:nvPicPr>
          <p:cNvPr id="324" name="Graphic 323" descr="Woman">
            <a:extLst>
              <a:ext uri="{FF2B5EF4-FFF2-40B4-BE49-F238E27FC236}">
                <a16:creationId xmlns:a16="http://schemas.microsoft.com/office/drawing/2014/main" id="{387C0EC1-EDC2-45C8-8E6D-6F216FA85D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178912" y="3407419"/>
            <a:ext cx="622960" cy="622960"/>
          </a:xfrm>
          <a:prstGeom prst="rect">
            <a:avLst/>
          </a:prstGeom>
        </p:spPr>
      </p:pic>
      <p:pic>
        <p:nvPicPr>
          <p:cNvPr id="325" name="Graphic 324" descr="Man">
            <a:extLst>
              <a:ext uri="{FF2B5EF4-FFF2-40B4-BE49-F238E27FC236}">
                <a16:creationId xmlns:a16="http://schemas.microsoft.com/office/drawing/2014/main" id="{899B29A8-08E4-4FC7-8BF6-340DE36F35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66541" y="3407419"/>
            <a:ext cx="622960" cy="622960"/>
          </a:xfrm>
          <a:prstGeom prst="rect">
            <a:avLst/>
          </a:prstGeom>
        </p:spPr>
      </p:pic>
      <p:pic>
        <p:nvPicPr>
          <p:cNvPr id="326" name="Graphic 325" descr="Woman">
            <a:extLst>
              <a:ext uri="{FF2B5EF4-FFF2-40B4-BE49-F238E27FC236}">
                <a16:creationId xmlns:a16="http://schemas.microsoft.com/office/drawing/2014/main" id="{A891C4C6-5212-4E7E-98CD-3C2A432028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78912" y="4054829"/>
            <a:ext cx="622960" cy="622960"/>
          </a:xfrm>
          <a:prstGeom prst="rect">
            <a:avLst/>
          </a:prstGeom>
        </p:spPr>
      </p:pic>
      <p:pic>
        <p:nvPicPr>
          <p:cNvPr id="327" name="Graphic 326" descr="Man">
            <a:extLst>
              <a:ext uri="{FF2B5EF4-FFF2-40B4-BE49-F238E27FC236}">
                <a16:creationId xmlns:a16="http://schemas.microsoft.com/office/drawing/2014/main" id="{CE8ECAAE-CEE1-4C04-AE2D-6C1CA7E56CB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866541" y="4054829"/>
            <a:ext cx="622960" cy="622960"/>
          </a:xfrm>
          <a:prstGeom prst="rect">
            <a:avLst/>
          </a:prstGeom>
        </p:spPr>
      </p:pic>
      <p:pic>
        <p:nvPicPr>
          <p:cNvPr id="328" name="Graphic 327" descr="Woman">
            <a:extLst>
              <a:ext uri="{FF2B5EF4-FFF2-40B4-BE49-F238E27FC236}">
                <a16:creationId xmlns:a16="http://schemas.microsoft.com/office/drawing/2014/main" id="{5C487B6D-781C-4B88-93FD-135AADD4E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8912" y="4702239"/>
            <a:ext cx="622960" cy="622960"/>
          </a:xfrm>
          <a:prstGeom prst="rect">
            <a:avLst/>
          </a:prstGeom>
        </p:spPr>
      </p:pic>
      <p:pic>
        <p:nvPicPr>
          <p:cNvPr id="329" name="Graphic 328" descr="Man">
            <a:extLst>
              <a:ext uri="{FF2B5EF4-FFF2-40B4-BE49-F238E27FC236}">
                <a16:creationId xmlns:a16="http://schemas.microsoft.com/office/drawing/2014/main" id="{CEDDC641-C9F3-475D-A26A-BB74CB4681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66541" y="4702239"/>
            <a:ext cx="622960" cy="622960"/>
          </a:xfrm>
          <a:prstGeom prst="rect">
            <a:avLst/>
          </a:prstGeom>
        </p:spPr>
      </p:pic>
      <p:pic>
        <p:nvPicPr>
          <p:cNvPr id="330" name="Graphic 329" descr="Woman">
            <a:extLst>
              <a:ext uri="{FF2B5EF4-FFF2-40B4-BE49-F238E27FC236}">
                <a16:creationId xmlns:a16="http://schemas.microsoft.com/office/drawing/2014/main" id="{C064DCC8-A582-4EB8-904E-3CAA7B61A3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78912" y="5349649"/>
            <a:ext cx="622960" cy="622960"/>
          </a:xfrm>
          <a:prstGeom prst="rect">
            <a:avLst/>
          </a:prstGeom>
        </p:spPr>
      </p:pic>
      <p:pic>
        <p:nvPicPr>
          <p:cNvPr id="331" name="Graphic 330" descr="Man">
            <a:extLst>
              <a:ext uri="{FF2B5EF4-FFF2-40B4-BE49-F238E27FC236}">
                <a16:creationId xmlns:a16="http://schemas.microsoft.com/office/drawing/2014/main" id="{2953C495-620D-404A-8BC7-80F1F2E78A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66541" y="5349649"/>
            <a:ext cx="622960" cy="622960"/>
          </a:xfrm>
          <a:prstGeom prst="rect">
            <a:avLst/>
          </a:prstGeom>
        </p:spPr>
      </p:pic>
      <p:pic>
        <p:nvPicPr>
          <p:cNvPr id="332" name="Graphic 331" descr="Woman">
            <a:extLst>
              <a:ext uri="{FF2B5EF4-FFF2-40B4-BE49-F238E27FC236}">
                <a16:creationId xmlns:a16="http://schemas.microsoft.com/office/drawing/2014/main" id="{FECE4F29-2EBE-4C6B-BAE2-717719E058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78912" y="5997059"/>
            <a:ext cx="622960" cy="622960"/>
          </a:xfrm>
          <a:prstGeom prst="rect">
            <a:avLst/>
          </a:prstGeom>
        </p:spPr>
      </p:pic>
      <p:pic>
        <p:nvPicPr>
          <p:cNvPr id="333" name="Graphic 332" descr="Man">
            <a:extLst>
              <a:ext uri="{FF2B5EF4-FFF2-40B4-BE49-F238E27FC236}">
                <a16:creationId xmlns:a16="http://schemas.microsoft.com/office/drawing/2014/main" id="{B16D8923-4662-40D5-A551-95804EEB5BF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866541" y="5997059"/>
            <a:ext cx="622960" cy="622960"/>
          </a:xfrm>
          <a:prstGeom prst="rect">
            <a:avLst/>
          </a:prstGeom>
        </p:spPr>
      </p:pic>
      <p:pic>
        <p:nvPicPr>
          <p:cNvPr id="334" name="Graphic 333" descr="Woman">
            <a:extLst>
              <a:ext uri="{FF2B5EF4-FFF2-40B4-BE49-F238E27FC236}">
                <a16:creationId xmlns:a16="http://schemas.microsoft.com/office/drawing/2014/main" id="{C236BE9B-070E-4A59-8FC7-74FF9D487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4170" y="170369"/>
            <a:ext cx="622960" cy="622960"/>
          </a:xfrm>
          <a:prstGeom prst="rect">
            <a:avLst/>
          </a:prstGeom>
        </p:spPr>
      </p:pic>
      <p:pic>
        <p:nvPicPr>
          <p:cNvPr id="335" name="Graphic 334" descr="Man">
            <a:extLst>
              <a:ext uri="{FF2B5EF4-FFF2-40B4-BE49-F238E27FC236}">
                <a16:creationId xmlns:a16="http://schemas.microsoft.com/office/drawing/2014/main" id="{926F4DB4-C6DE-47D8-968F-ED05DA6406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1799" y="170369"/>
            <a:ext cx="622960" cy="622960"/>
          </a:xfrm>
          <a:prstGeom prst="rect">
            <a:avLst/>
          </a:prstGeom>
        </p:spPr>
      </p:pic>
      <p:pic>
        <p:nvPicPr>
          <p:cNvPr id="336" name="Graphic 335" descr="Woman">
            <a:extLst>
              <a:ext uri="{FF2B5EF4-FFF2-40B4-BE49-F238E27FC236}">
                <a16:creationId xmlns:a16="http://schemas.microsoft.com/office/drawing/2014/main" id="{B725C73E-F95B-4F73-B253-11D43A4765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54170" y="817779"/>
            <a:ext cx="622960" cy="622960"/>
          </a:xfrm>
          <a:prstGeom prst="rect">
            <a:avLst/>
          </a:prstGeom>
        </p:spPr>
      </p:pic>
      <p:pic>
        <p:nvPicPr>
          <p:cNvPr id="337" name="Graphic 336" descr="Man">
            <a:extLst>
              <a:ext uri="{FF2B5EF4-FFF2-40B4-BE49-F238E27FC236}">
                <a16:creationId xmlns:a16="http://schemas.microsoft.com/office/drawing/2014/main" id="{F9B0789E-2F32-4ACE-9C1E-6DBA7C53697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241799" y="817779"/>
            <a:ext cx="622960" cy="622960"/>
          </a:xfrm>
          <a:prstGeom prst="rect">
            <a:avLst/>
          </a:prstGeom>
        </p:spPr>
      </p:pic>
      <p:pic>
        <p:nvPicPr>
          <p:cNvPr id="338" name="Graphic 337" descr="Woman">
            <a:extLst>
              <a:ext uri="{FF2B5EF4-FFF2-40B4-BE49-F238E27FC236}">
                <a16:creationId xmlns:a16="http://schemas.microsoft.com/office/drawing/2014/main" id="{CFC2B684-6842-4959-8808-85FB9DE6B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54170" y="1465189"/>
            <a:ext cx="622960" cy="622960"/>
          </a:xfrm>
          <a:prstGeom prst="rect">
            <a:avLst/>
          </a:prstGeom>
        </p:spPr>
      </p:pic>
      <p:pic>
        <p:nvPicPr>
          <p:cNvPr id="339" name="Graphic 338" descr="Man">
            <a:extLst>
              <a:ext uri="{FF2B5EF4-FFF2-40B4-BE49-F238E27FC236}">
                <a16:creationId xmlns:a16="http://schemas.microsoft.com/office/drawing/2014/main" id="{A07CB2C2-A63C-4B6A-ABED-049E5D5CFE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1799" y="1465189"/>
            <a:ext cx="622960" cy="622960"/>
          </a:xfrm>
          <a:prstGeom prst="rect">
            <a:avLst/>
          </a:prstGeom>
        </p:spPr>
      </p:pic>
      <p:pic>
        <p:nvPicPr>
          <p:cNvPr id="340" name="Graphic 339" descr="Woman">
            <a:extLst>
              <a:ext uri="{FF2B5EF4-FFF2-40B4-BE49-F238E27FC236}">
                <a16:creationId xmlns:a16="http://schemas.microsoft.com/office/drawing/2014/main" id="{50704F2F-3A7F-4BD2-8FCC-02E82D846D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54170" y="2112599"/>
            <a:ext cx="622960" cy="622960"/>
          </a:xfrm>
          <a:prstGeom prst="rect">
            <a:avLst/>
          </a:prstGeom>
        </p:spPr>
      </p:pic>
      <p:pic>
        <p:nvPicPr>
          <p:cNvPr id="341" name="Graphic 340" descr="Man">
            <a:extLst>
              <a:ext uri="{FF2B5EF4-FFF2-40B4-BE49-F238E27FC236}">
                <a16:creationId xmlns:a16="http://schemas.microsoft.com/office/drawing/2014/main" id="{7A5E7A47-282B-47C4-9473-7B88CABCC7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1799" y="2112599"/>
            <a:ext cx="622960" cy="622960"/>
          </a:xfrm>
          <a:prstGeom prst="rect">
            <a:avLst/>
          </a:prstGeom>
        </p:spPr>
      </p:pic>
      <p:pic>
        <p:nvPicPr>
          <p:cNvPr id="342" name="Graphic 341" descr="Woman">
            <a:extLst>
              <a:ext uri="{FF2B5EF4-FFF2-40B4-BE49-F238E27FC236}">
                <a16:creationId xmlns:a16="http://schemas.microsoft.com/office/drawing/2014/main" id="{85708958-07AF-4842-A57B-642201DAF6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54170" y="2760009"/>
            <a:ext cx="622960" cy="622960"/>
          </a:xfrm>
          <a:prstGeom prst="rect">
            <a:avLst/>
          </a:prstGeom>
        </p:spPr>
      </p:pic>
      <p:pic>
        <p:nvPicPr>
          <p:cNvPr id="343" name="Graphic 342" descr="Man">
            <a:extLst>
              <a:ext uri="{FF2B5EF4-FFF2-40B4-BE49-F238E27FC236}">
                <a16:creationId xmlns:a16="http://schemas.microsoft.com/office/drawing/2014/main" id="{79DC1B0B-9925-428A-8CCD-3945C28EE92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241799" y="2760009"/>
            <a:ext cx="622960" cy="622960"/>
          </a:xfrm>
          <a:prstGeom prst="rect">
            <a:avLst/>
          </a:prstGeom>
        </p:spPr>
      </p:pic>
      <p:pic>
        <p:nvPicPr>
          <p:cNvPr id="344" name="Graphic 343" descr="Woman">
            <a:extLst>
              <a:ext uri="{FF2B5EF4-FFF2-40B4-BE49-F238E27FC236}">
                <a16:creationId xmlns:a16="http://schemas.microsoft.com/office/drawing/2014/main" id="{5A542CC6-2B24-4CCA-BFBC-99FEA4E89C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54170" y="3407419"/>
            <a:ext cx="622960" cy="622960"/>
          </a:xfrm>
          <a:prstGeom prst="rect">
            <a:avLst/>
          </a:prstGeom>
        </p:spPr>
      </p:pic>
      <p:pic>
        <p:nvPicPr>
          <p:cNvPr id="345" name="Graphic 344" descr="Man">
            <a:extLst>
              <a:ext uri="{FF2B5EF4-FFF2-40B4-BE49-F238E27FC236}">
                <a16:creationId xmlns:a16="http://schemas.microsoft.com/office/drawing/2014/main" id="{9791CFD9-B261-4B68-866F-26418E5091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1799" y="3407419"/>
            <a:ext cx="622960" cy="622960"/>
          </a:xfrm>
          <a:prstGeom prst="rect">
            <a:avLst/>
          </a:prstGeom>
        </p:spPr>
      </p:pic>
      <p:pic>
        <p:nvPicPr>
          <p:cNvPr id="346" name="Graphic 345" descr="Woman">
            <a:extLst>
              <a:ext uri="{FF2B5EF4-FFF2-40B4-BE49-F238E27FC236}">
                <a16:creationId xmlns:a16="http://schemas.microsoft.com/office/drawing/2014/main" id="{7F45BE49-4A52-4B09-B0E1-837DB5B8C1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54170" y="4054829"/>
            <a:ext cx="622960" cy="622960"/>
          </a:xfrm>
          <a:prstGeom prst="rect">
            <a:avLst/>
          </a:prstGeom>
        </p:spPr>
      </p:pic>
      <p:pic>
        <p:nvPicPr>
          <p:cNvPr id="347" name="Graphic 346" descr="Man">
            <a:extLst>
              <a:ext uri="{FF2B5EF4-FFF2-40B4-BE49-F238E27FC236}">
                <a16:creationId xmlns:a16="http://schemas.microsoft.com/office/drawing/2014/main" id="{4B8076AA-E8FA-4850-A09E-D682068950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41799" y="4054829"/>
            <a:ext cx="622960" cy="622960"/>
          </a:xfrm>
          <a:prstGeom prst="rect">
            <a:avLst/>
          </a:prstGeom>
        </p:spPr>
      </p:pic>
      <p:pic>
        <p:nvPicPr>
          <p:cNvPr id="348" name="Graphic 347" descr="Woman">
            <a:extLst>
              <a:ext uri="{FF2B5EF4-FFF2-40B4-BE49-F238E27FC236}">
                <a16:creationId xmlns:a16="http://schemas.microsoft.com/office/drawing/2014/main" id="{A8637E60-FD2C-4C34-8B57-81CDD7B8D7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54170" y="4702239"/>
            <a:ext cx="622960" cy="622960"/>
          </a:xfrm>
          <a:prstGeom prst="rect">
            <a:avLst/>
          </a:prstGeom>
        </p:spPr>
      </p:pic>
      <p:pic>
        <p:nvPicPr>
          <p:cNvPr id="349" name="Graphic 348" descr="Man">
            <a:extLst>
              <a:ext uri="{FF2B5EF4-FFF2-40B4-BE49-F238E27FC236}">
                <a16:creationId xmlns:a16="http://schemas.microsoft.com/office/drawing/2014/main" id="{D7F00E76-C06C-4E55-A3EE-333A0F2226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1799" y="4702239"/>
            <a:ext cx="622960" cy="622960"/>
          </a:xfrm>
          <a:prstGeom prst="rect">
            <a:avLst/>
          </a:prstGeom>
        </p:spPr>
      </p:pic>
      <p:pic>
        <p:nvPicPr>
          <p:cNvPr id="350" name="Graphic 349" descr="Woman">
            <a:extLst>
              <a:ext uri="{FF2B5EF4-FFF2-40B4-BE49-F238E27FC236}">
                <a16:creationId xmlns:a16="http://schemas.microsoft.com/office/drawing/2014/main" id="{20254BD7-80F4-487B-946E-D76F425542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54170" y="5349649"/>
            <a:ext cx="622960" cy="622960"/>
          </a:xfrm>
          <a:prstGeom prst="rect">
            <a:avLst/>
          </a:prstGeom>
        </p:spPr>
      </p:pic>
      <p:pic>
        <p:nvPicPr>
          <p:cNvPr id="351" name="Graphic 350" descr="Man">
            <a:extLst>
              <a:ext uri="{FF2B5EF4-FFF2-40B4-BE49-F238E27FC236}">
                <a16:creationId xmlns:a16="http://schemas.microsoft.com/office/drawing/2014/main" id="{72D3B288-3BE3-4945-935B-0CA219218F7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241799" y="5349649"/>
            <a:ext cx="622960" cy="622960"/>
          </a:xfrm>
          <a:prstGeom prst="rect">
            <a:avLst/>
          </a:prstGeom>
        </p:spPr>
      </p:pic>
      <p:pic>
        <p:nvPicPr>
          <p:cNvPr id="352" name="Graphic 351" descr="Woman">
            <a:extLst>
              <a:ext uri="{FF2B5EF4-FFF2-40B4-BE49-F238E27FC236}">
                <a16:creationId xmlns:a16="http://schemas.microsoft.com/office/drawing/2014/main" id="{178BAC1B-126A-4E3A-AB6D-4AF8B97A2D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54170" y="5997059"/>
            <a:ext cx="622960" cy="622960"/>
          </a:xfrm>
          <a:prstGeom prst="rect">
            <a:avLst/>
          </a:prstGeom>
        </p:spPr>
      </p:pic>
      <p:pic>
        <p:nvPicPr>
          <p:cNvPr id="353" name="Graphic 352" descr="Man">
            <a:extLst>
              <a:ext uri="{FF2B5EF4-FFF2-40B4-BE49-F238E27FC236}">
                <a16:creationId xmlns:a16="http://schemas.microsoft.com/office/drawing/2014/main" id="{6DD37114-F922-4845-960D-27497C64691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241799" y="5997059"/>
            <a:ext cx="622960" cy="622960"/>
          </a:xfrm>
          <a:prstGeom prst="rect">
            <a:avLst/>
          </a:prstGeom>
        </p:spPr>
      </p:pic>
      <p:pic>
        <p:nvPicPr>
          <p:cNvPr id="354" name="Graphic 353" descr="Woman">
            <a:extLst>
              <a:ext uri="{FF2B5EF4-FFF2-40B4-BE49-F238E27FC236}">
                <a16:creationId xmlns:a16="http://schemas.microsoft.com/office/drawing/2014/main" id="{B7DED2AD-7754-48F8-97B5-DA8E404F28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29428" y="170369"/>
            <a:ext cx="622960" cy="622960"/>
          </a:xfrm>
          <a:prstGeom prst="rect">
            <a:avLst/>
          </a:prstGeom>
        </p:spPr>
      </p:pic>
      <p:pic>
        <p:nvPicPr>
          <p:cNvPr id="355" name="Graphic 354" descr="Man">
            <a:extLst>
              <a:ext uri="{FF2B5EF4-FFF2-40B4-BE49-F238E27FC236}">
                <a16:creationId xmlns:a16="http://schemas.microsoft.com/office/drawing/2014/main" id="{C630BA82-E6EB-46F8-999C-0635107292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7057" y="170369"/>
            <a:ext cx="622960" cy="622960"/>
          </a:xfrm>
          <a:prstGeom prst="rect">
            <a:avLst/>
          </a:prstGeom>
        </p:spPr>
      </p:pic>
      <p:pic>
        <p:nvPicPr>
          <p:cNvPr id="356" name="Graphic 355" descr="Woman">
            <a:extLst>
              <a:ext uri="{FF2B5EF4-FFF2-40B4-BE49-F238E27FC236}">
                <a16:creationId xmlns:a16="http://schemas.microsoft.com/office/drawing/2014/main" id="{37F7FB3C-2D12-43C5-8D24-B12BB58A1F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29428" y="817779"/>
            <a:ext cx="622960" cy="622960"/>
          </a:xfrm>
          <a:prstGeom prst="rect">
            <a:avLst/>
          </a:prstGeom>
        </p:spPr>
      </p:pic>
      <p:pic>
        <p:nvPicPr>
          <p:cNvPr id="357" name="Graphic 356" descr="Man">
            <a:extLst>
              <a:ext uri="{FF2B5EF4-FFF2-40B4-BE49-F238E27FC236}">
                <a16:creationId xmlns:a16="http://schemas.microsoft.com/office/drawing/2014/main" id="{B7CDF25C-2F80-477D-9A9E-775DE1AA70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617057" y="817779"/>
            <a:ext cx="622960" cy="622960"/>
          </a:xfrm>
          <a:prstGeom prst="rect">
            <a:avLst/>
          </a:prstGeom>
        </p:spPr>
      </p:pic>
      <p:pic>
        <p:nvPicPr>
          <p:cNvPr id="358" name="Graphic 357" descr="Woman">
            <a:extLst>
              <a:ext uri="{FF2B5EF4-FFF2-40B4-BE49-F238E27FC236}">
                <a16:creationId xmlns:a16="http://schemas.microsoft.com/office/drawing/2014/main" id="{C8DC2575-4EEE-4D34-BF92-5B655939A8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29428" y="1465189"/>
            <a:ext cx="622960" cy="622960"/>
          </a:xfrm>
          <a:prstGeom prst="rect">
            <a:avLst/>
          </a:prstGeom>
        </p:spPr>
      </p:pic>
      <p:pic>
        <p:nvPicPr>
          <p:cNvPr id="359" name="Graphic 358" descr="Man">
            <a:extLst>
              <a:ext uri="{FF2B5EF4-FFF2-40B4-BE49-F238E27FC236}">
                <a16:creationId xmlns:a16="http://schemas.microsoft.com/office/drawing/2014/main" id="{11CAF060-9E9B-48E8-81E4-2C1C1135B6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7057" y="1465189"/>
            <a:ext cx="622960" cy="622960"/>
          </a:xfrm>
          <a:prstGeom prst="rect">
            <a:avLst/>
          </a:prstGeom>
        </p:spPr>
      </p:pic>
      <p:pic>
        <p:nvPicPr>
          <p:cNvPr id="360" name="Graphic 359" descr="Woman">
            <a:extLst>
              <a:ext uri="{FF2B5EF4-FFF2-40B4-BE49-F238E27FC236}">
                <a16:creationId xmlns:a16="http://schemas.microsoft.com/office/drawing/2014/main" id="{4B524B55-4D70-41C3-A8E3-63EEF54D6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29428" y="2112599"/>
            <a:ext cx="622960" cy="622960"/>
          </a:xfrm>
          <a:prstGeom prst="rect">
            <a:avLst/>
          </a:prstGeom>
        </p:spPr>
      </p:pic>
      <p:pic>
        <p:nvPicPr>
          <p:cNvPr id="361" name="Graphic 360" descr="Man">
            <a:extLst>
              <a:ext uri="{FF2B5EF4-FFF2-40B4-BE49-F238E27FC236}">
                <a16:creationId xmlns:a16="http://schemas.microsoft.com/office/drawing/2014/main" id="{252E33AF-C061-43D4-B160-757E98C58E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7057" y="2112599"/>
            <a:ext cx="622960" cy="622960"/>
          </a:xfrm>
          <a:prstGeom prst="rect">
            <a:avLst/>
          </a:prstGeom>
        </p:spPr>
      </p:pic>
      <p:pic>
        <p:nvPicPr>
          <p:cNvPr id="362" name="Graphic 361" descr="Woman">
            <a:extLst>
              <a:ext uri="{FF2B5EF4-FFF2-40B4-BE49-F238E27FC236}">
                <a16:creationId xmlns:a16="http://schemas.microsoft.com/office/drawing/2014/main" id="{253252D3-2603-4A8E-B109-134B675C2E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29428" y="2760009"/>
            <a:ext cx="622960" cy="622960"/>
          </a:xfrm>
          <a:prstGeom prst="rect">
            <a:avLst/>
          </a:prstGeom>
        </p:spPr>
      </p:pic>
      <p:pic>
        <p:nvPicPr>
          <p:cNvPr id="363" name="Graphic 362" descr="Man">
            <a:extLst>
              <a:ext uri="{FF2B5EF4-FFF2-40B4-BE49-F238E27FC236}">
                <a16:creationId xmlns:a16="http://schemas.microsoft.com/office/drawing/2014/main" id="{BE93466C-8C68-4C22-A1E3-9C9945CE00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617057" y="2760009"/>
            <a:ext cx="622960" cy="622960"/>
          </a:xfrm>
          <a:prstGeom prst="rect">
            <a:avLst/>
          </a:prstGeom>
        </p:spPr>
      </p:pic>
      <p:pic>
        <p:nvPicPr>
          <p:cNvPr id="364" name="Graphic 363" descr="Woman">
            <a:extLst>
              <a:ext uri="{FF2B5EF4-FFF2-40B4-BE49-F238E27FC236}">
                <a16:creationId xmlns:a16="http://schemas.microsoft.com/office/drawing/2014/main" id="{7EC6CE93-002B-400C-A653-983DF7EBE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29428" y="3407419"/>
            <a:ext cx="622960" cy="622960"/>
          </a:xfrm>
          <a:prstGeom prst="rect">
            <a:avLst/>
          </a:prstGeom>
        </p:spPr>
      </p:pic>
      <p:pic>
        <p:nvPicPr>
          <p:cNvPr id="365" name="Graphic 364" descr="Man">
            <a:extLst>
              <a:ext uri="{FF2B5EF4-FFF2-40B4-BE49-F238E27FC236}">
                <a16:creationId xmlns:a16="http://schemas.microsoft.com/office/drawing/2014/main" id="{A0D1C87A-08B0-4564-9325-1FC14349B7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7057" y="3407419"/>
            <a:ext cx="622960" cy="622960"/>
          </a:xfrm>
          <a:prstGeom prst="rect">
            <a:avLst/>
          </a:prstGeom>
        </p:spPr>
      </p:pic>
      <p:pic>
        <p:nvPicPr>
          <p:cNvPr id="366" name="Graphic 365" descr="Woman">
            <a:extLst>
              <a:ext uri="{FF2B5EF4-FFF2-40B4-BE49-F238E27FC236}">
                <a16:creationId xmlns:a16="http://schemas.microsoft.com/office/drawing/2014/main" id="{A97FBDEB-958F-42C9-9A8E-859AA27258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29428" y="4054829"/>
            <a:ext cx="622960" cy="622960"/>
          </a:xfrm>
          <a:prstGeom prst="rect">
            <a:avLst/>
          </a:prstGeom>
        </p:spPr>
      </p:pic>
      <p:pic>
        <p:nvPicPr>
          <p:cNvPr id="367" name="Graphic 366" descr="Man">
            <a:extLst>
              <a:ext uri="{FF2B5EF4-FFF2-40B4-BE49-F238E27FC236}">
                <a16:creationId xmlns:a16="http://schemas.microsoft.com/office/drawing/2014/main" id="{0423C254-D95E-4FB2-BB5D-9748C4C853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617057" y="4054829"/>
            <a:ext cx="622960" cy="622960"/>
          </a:xfrm>
          <a:prstGeom prst="rect">
            <a:avLst/>
          </a:prstGeom>
        </p:spPr>
      </p:pic>
      <p:pic>
        <p:nvPicPr>
          <p:cNvPr id="368" name="Graphic 367" descr="Woman">
            <a:extLst>
              <a:ext uri="{FF2B5EF4-FFF2-40B4-BE49-F238E27FC236}">
                <a16:creationId xmlns:a16="http://schemas.microsoft.com/office/drawing/2014/main" id="{A991C19A-1303-416C-ABF4-7C5E6D8F5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29428" y="4702239"/>
            <a:ext cx="622960" cy="622960"/>
          </a:xfrm>
          <a:prstGeom prst="rect">
            <a:avLst/>
          </a:prstGeom>
        </p:spPr>
      </p:pic>
      <p:pic>
        <p:nvPicPr>
          <p:cNvPr id="369" name="Graphic 368" descr="Man">
            <a:extLst>
              <a:ext uri="{FF2B5EF4-FFF2-40B4-BE49-F238E27FC236}">
                <a16:creationId xmlns:a16="http://schemas.microsoft.com/office/drawing/2014/main" id="{0A0CF27D-A29D-44DF-92A8-165288DCDB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7057" y="4702239"/>
            <a:ext cx="622960" cy="622960"/>
          </a:xfrm>
          <a:prstGeom prst="rect">
            <a:avLst/>
          </a:prstGeom>
        </p:spPr>
      </p:pic>
      <p:pic>
        <p:nvPicPr>
          <p:cNvPr id="370" name="Graphic 369" descr="Woman">
            <a:extLst>
              <a:ext uri="{FF2B5EF4-FFF2-40B4-BE49-F238E27FC236}">
                <a16:creationId xmlns:a16="http://schemas.microsoft.com/office/drawing/2014/main" id="{41505AB7-916E-4693-9E0A-1B7035DEBA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29428" y="5349649"/>
            <a:ext cx="622960" cy="622960"/>
          </a:xfrm>
          <a:prstGeom prst="rect">
            <a:avLst/>
          </a:prstGeom>
        </p:spPr>
      </p:pic>
      <p:pic>
        <p:nvPicPr>
          <p:cNvPr id="371" name="Graphic 370" descr="Man">
            <a:extLst>
              <a:ext uri="{FF2B5EF4-FFF2-40B4-BE49-F238E27FC236}">
                <a16:creationId xmlns:a16="http://schemas.microsoft.com/office/drawing/2014/main" id="{1B2F8AB4-C307-4D4D-B165-A06C649E43F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617057" y="5349649"/>
            <a:ext cx="622960" cy="622960"/>
          </a:xfrm>
          <a:prstGeom prst="rect">
            <a:avLst/>
          </a:prstGeom>
        </p:spPr>
      </p:pic>
      <p:pic>
        <p:nvPicPr>
          <p:cNvPr id="372" name="Graphic 371" descr="Woman">
            <a:extLst>
              <a:ext uri="{FF2B5EF4-FFF2-40B4-BE49-F238E27FC236}">
                <a16:creationId xmlns:a16="http://schemas.microsoft.com/office/drawing/2014/main" id="{DFD11136-22AF-42FD-BFF6-87DFEB2A88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29428" y="5997059"/>
            <a:ext cx="622960" cy="622960"/>
          </a:xfrm>
          <a:prstGeom prst="rect">
            <a:avLst/>
          </a:prstGeom>
        </p:spPr>
      </p:pic>
      <p:pic>
        <p:nvPicPr>
          <p:cNvPr id="373" name="Graphic 372" descr="Man">
            <a:extLst>
              <a:ext uri="{FF2B5EF4-FFF2-40B4-BE49-F238E27FC236}">
                <a16:creationId xmlns:a16="http://schemas.microsoft.com/office/drawing/2014/main" id="{A9C3D658-4A1C-472F-8E17-F754FFB60B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617057" y="5997059"/>
            <a:ext cx="622960" cy="622960"/>
          </a:xfrm>
          <a:prstGeom prst="rect">
            <a:avLst/>
          </a:prstGeom>
        </p:spPr>
      </p:pic>
      <p:pic>
        <p:nvPicPr>
          <p:cNvPr id="374" name="Graphic 373" descr="Woman">
            <a:extLst>
              <a:ext uri="{FF2B5EF4-FFF2-40B4-BE49-F238E27FC236}">
                <a16:creationId xmlns:a16="http://schemas.microsoft.com/office/drawing/2014/main" id="{9D7EE588-756D-410A-B5DF-9E0603D9D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04693" y="170369"/>
            <a:ext cx="622960" cy="622960"/>
          </a:xfrm>
          <a:prstGeom prst="rect">
            <a:avLst/>
          </a:prstGeom>
        </p:spPr>
      </p:pic>
      <p:pic>
        <p:nvPicPr>
          <p:cNvPr id="376" name="Graphic 375" descr="Woman">
            <a:extLst>
              <a:ext uri="{FF2B5EF4-FFF2-40B4-BE49-F238E27FC236}">
                <a16:creationId xmlns:a16="http://schemas.microsoft.com/office/drawing/2014/main" id="{05B6C22E-B8F8-4CBA-A93B-4ABF454D02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04693" y="817779"/>
            <a:ext cx="622960" cy="622960"/>
          </a:xfrm>
          <a:prstGeom prst="rect">
            <a:avLst/>
          </a:prstGeom>
        </p:spPr>
      </p:pic>
      <p:pic>
        <p:nvPicPr>
          <p:cNvPr id="378" name="Graphic 377" descr="Woman">
            <a:extLst>
              <a:ext uri="{FF2B5EF4-FFF2-40B4-BE49-F238E27FC236}">
                <a16:creationId xmlns:a16="http://schemas.microsoft.com/office/drawing/2014/main" id="{51016686-23BD-4C26-B3CD-D53BE47264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04693" y="1465189"/>
            <a:ext cx="622960" cy="622960"/>
          </a:xfrm>
          <a:prstGeom prst="rect">
            <a:avLst/>
          </a:prstGeom>
        </p:spPr>
      </p:pic>
      <p:pic>
        <p:nvPicPr>
          <p:cNvPr id="380" name="Graphic 379" descr="Woman">
            <a:extLst>
              <a:ext uri="{FF2B5EF4-FFF2-40B4-BE49-F238E27FC236}">
                <a16:creationId xmlns:a16="http://schemas.microsoft.com/office/drawing/2014/main" id="{C46872DA-5E22-450E-B249-383EF74D6A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04693" y="2112599"/>
            <a:ext cx="622960" cy="622960"/>
          </a:xfrm>
          <a:prstGeom prst="rect">
            <a:avLst/>
          </a:prstGeom>
        </p:spPr>
      </p:pic>
      <p:pic>
        <p:nvPicPr>
          <p:cNvPr id="382" name="Graphic 381" descr="Woman">
            <a:extLst>
              <a:ext uri="{FF2B5EF4-FFF2-40B4-BE49-F238E27FC236}">
                <a16:creationId xmlns:a16="http://schemas.microsoft.com/office/drawing/2014/main" id="{31177F7B-4261-4662-BCDE-D4483D69B6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04693" y="2760009"/>
            <a:ext cx="622960" cy="622960"/>
          </a:xfrm>
          <a:prstGeom prst="rect">
            <a:avLst/>
          </a:prstGeom>
        </p:spPr>
      </p:pic>
      <p:pic>
        <p:nvPicPr>
          <p:cNvPr id="384" name="Graphic 383" descr="Woman">
            <a:extLst>
              <a:ext uri="{FF2B5EF4-FFF2-40B4-BE49-F238E27FC236}">
                <a16:creationId xmlns:a16="http://schemas.microsoft.com/office/drawing/2014/main" id="{85FF0B4D-F762-48EF-A566-A0CD331A08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04693" y="3407419"/>
            <a:ext cx="622960" cy="622960"/>
          </a:xfrm>
          <a:prstGeom prst="rect">
            <a:avLst/>
          </a:prstGeom>
        </p:spPr>
      </p:pic>
      <p:pic>
        <p:nvPicPr>
          <p:cNvPr id="386" name="Graphic 385" descr="Woman">
            <a:extLst>
              <a:ext uri="{FF2B5EF4-FFF2-40B4-BE49-F238E27FC236}">
                <a16:creationId xmlns:a16="http://schemas.microsoft.com/office/drawing/2014/main" id="{AE23C825-B19E-4E33-8B12-C5248E1A5C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04693" y="4054829"/>
            <a:ext cx="622960" cy="622960"/>
          </a:xfrm>
          <a:prstGeom prst="rect">
            <a:avLst/>
          </a:prstGeom>
        </p:spPr>
      </p:pic>
      <p:pic>
        <p:nvPicPr>
          <p:cNvPr id="388" name="Graphic 387" descr="Woman">
            <a:extLst>
              <a:ext uri="{FF2B5EF4-FFF2-40B4-BE49-F238E27FC236}">
                <a16:creationId xmlns:a16="http://schemas.microsoft.com/office/drawing/2014/main" id="{ABA967D8-64BD-4181-A44B-459977FBE1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304693" y="4702239"/>
            <a:ext cx="622960" cy="622960"/>
          </a:xfrm>
          <a:prstGeom prst="rect">
            <a:avLst/>
          </a:prstGeom>
        </p:spPr>
      </p:pic>
      <p:pic>
        <p:nvPicPr>
          <p:cNvPr id="390" name="Graphic 389" descr="Woman">
            <a:extLst>
              <a:ext uri="{FF2B5EF4-FFF2-40B4-BE49-F238E27FC236}">
                <a16:creationId xmlns:a16="http://schemas.microsoft.com/office/drawing/2014/main" id="{A182B524-A155-45AB-9F5F-AF53421292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04693" y="5349649"/>
            <a:ext cx="622960" cy="622960"/>
          </a:xfrm>
          <a:prstGeom prst="rect">
            <a:avLst/>
          </a:prstGeom>
        </p:spPr>
      </p:pic>
      <p:pic>
        <p:nvPicPr>
          <p:cNvPr id="392" name="Graphic 391" descr="Woman">
            <a:extLst>
              <a:ext uri="{FF2B5EF4-FFF2-40B4-BE49-F238E27FC236}">
                <a16:creationId xmlns:a16="http://schemas.microsoft.com/office/drawing/2014/main" id="{E20F098E-FE21-4363-B71E-977175ACF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04693" y="5997059"/>
            <a:ext cx="622960" cy="6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71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9A432B4-423F-4769-8AC4-ACA177A89F96}"/>
              </a:ext>
            </a:extLst>
          </p:cNvPr>
          <p:cNvSpPr/>
          <p:nvPr/>
        </p:nvSpPr>
        <p:spPr>
          <a:xfrm>
            <a:off x="-182880" y="-75304"/>
            <a:ext cx="12726899" cy="7057017"/>
          </a:xfrm>
          <a:prstGeom prst="rect">
            <a:avLst/>
          </a:prstGeom>
          <a:solidFill>
            <a:srgbClr val="43C1BB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D9AC786-075A-43D9-813F-2AF5ACAF3C49}"/>
              </a:ext>
            </a:extLst>
          </p:cNvPr>
          <p:cNvSpPr txBox="1">
            <a:spLocks/>
          </p:cNvSpPr>
          <p:nvPr/>
        </p:nvSpPr>
        <p:spPr>
          <a:xfrm>
            <a:off x="2874076" y="2484405"/>
            <a:ext cx="8605088" cy="418610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lvl="2" indent="-342900" algn="l">
              <a:lnSpc>
                <a:spcPct val="100000"/>
              </a:lnSpc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l"/>
            </a:pPr>
            <a:r>
              <a:rPr lang="en-US" sz="2400" b="1" dirty="0">
                <a:solidFill>
                  <a:srgbClr val="EE266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Visioning</a:t>
            </a:r>
            <a:r>
              <a:rPr lang="en-US" sz="24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 –  Common values and aspirations for what our schools can be</a:t>
            </a:r>
          </a:p>
          <a:p>
            <a:pPr marL="1257300" lvl="2" indent="-342900" algn="l">
              <a:lnSpc>
                <a:spcPct val="100000"/>
              </a:lnSpc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l"/>
            </a:pPr>
            <a:r>
              <a:rPr lang="en-US" sz="2400" b="1" dirty="0">
                <a:solidFill>
                  <a:srgbClr val="EE266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Community Engagement </a:t>
            </a:r>
            <a:r>
              <a:rPr lang="en-US" sz="24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– Plan by and for the residents of Manchester</a:t>
            </a:r>
          </a:p>
          <a:p>
            <a:pPr marL="1257300" lvl="2" indent="-342900" algn="l">
              <a:lnSpc>
                <a:spcPct val="100000"/>
              </a:lnSpc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l"/>
            </a:pPr>
            <a:r>
              <a:rPr lang="en-US" sz="2400" b="1" dirty="0">
                <a:solidFill>
                  <a:srgbClr val="EE266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Definitive Goals </a:t>
            </a:r>
            <a:r>
              <a:rPr lang="en-US" sz="24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– Clearly defined, measurable initiatives, with accountability</a:t>
            </a:r>
          </a:p>
          <a:p>
            <a:pPr marL="1257300" lvl="2" indent="-342900" algn="l">
              <a:lnSpc>
                <a:spcPct val="100000"/>
              </a:lnSpc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l"/>
            </a:pPr>
            <a:r>
              <a:rPr lang="en-US" sz="2400" b="1" dirty="0">
                <a:solidFill>
                  <a:srgbClr val="EE266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Leveraging Existing Resources </a:t>
            </a:r>
            <a:r>
              <a:rPr lang="en-US" sz="24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– Strategically link community assets with our schools</a:t>
            </a:r>
          </a:p>
          <a:p>
            <a:pPr marL="1257300" lvl="2" indent="-342900" algn="l">
              <a:lnSpc>
                <a:spcPct val="100000"/>
              </a:lnSpc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l"/>
            </a:pPr>
            <a:r>
              <a:rPr lang="en-US" sz="2400" b="1" dirty="0">
                <a:solidFill>
                  <a:srgbClr val="00B0F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Equitable, inclusive, achievable, and inspiring – For the good of ALL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019F2C-233A-4EDF-BCF6-3F6BA3846687}"/>
              </a:ext>
            </a:extLst>
          </p:cNvPr>
          <p:cNvSpPr txBox="1">
            <a:spLocks/>
          </p:cNvSpPr>
          <p:nvPr/>
        </p:nvSpPr>
        <p:spPr>
          <a:xfrm>
            <a:off x="192947" y="369376"/>
            <a:ext cx="12113703" cy="55556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Our Proposal to Manchester’s School Board: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F67943-E242-43B5-9334-1AC76EBDEF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4" r="34911"/>
          <a:stretch/>
        </p:blipFill>
        <p:spPr>
          <a:xfrm>
            <a:off x="528909" y="2378300"/>
            <a:ext cx="2914147" cy="3951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7D640C-849C-49B9-8C75-44266F184FF4}"/>
              </a:ext>
            </a:extLst>
          </p:cNvPr>
          <p:cNvSpPr txBox="1"/>
          <p:nvPr/>
        </p:nvSpPr>
        <p:spPr>
          <a:xfrm>
            <a:off x="475861" y="1106725"/>
            <a:ext cx="11003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Manchester Proud will privately fund a comprehensive, innovative plan for the future of our public schools.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80131F-530E-4AA4-A3A4-E37945F26FA8}"/>
              </a:ext>
            </a:extLst>
          </p:cNvPr>
          <p:cNvSpPr txBox="1"/>
          <p:nvPr/>
        </p:nvSpPr>
        <p:spPr>
          <a:xfrm>
            <a:off x="3698638" y="2059410"/>
            <a:ext cx="3931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Essential Elements:</a:t>
            </a:r>
          </a:p>
        </p:txBody>
      </p:sp>
      <p:pic>
        <p:nvPicPr>
          <p:cNvPr id="10" name="Picture 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3BBBF2B-DC32-4D16-AE0B-44FE2B2C8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572" y="5967780"/>
            <a:ext cx="901147" cy="71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350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5875735-F9AB-4899-81AD-59DA145EEF43}"/>
              </a:ext>
            </a:extLst>
          </p:cNvPr>
          <p:cNvSpPr/>
          <p:nvPr/>
        </p:nvSpPr>
        <p:spPr>
          <a:xfrm>
            <a:off x="-182880" y="-75304"/>
            <a:ext cx="12726899" cy="7057017"/>
          </a:xfrm>
          <a:prstGeom prst="rect">
            <a:avLst/>
          </a:prstGeom>
          <a:solidFill>
            <a:srgbClr val="43C1BB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019F2C-233A-4EDF-BCF6-3F6BA3846687}"/>
              </a:ext>
            </a:extLst>
          </p:cNvPr>
          <p:cNvSpPr txBox="1">
            <a:spLocks/>
          </p:cNvSpPr>
          <p:nvPr/>
        </p:nvSpPr>
        <p:spPr>
          <a:xfrm>
            <a:off x="96473" y="2282379"/>
            <a:ext cx="11999053" cy="175301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00" b="1" spc="430" dirty="0">
                <a:solidFill>
                  <a:srgbClr val="43C1BB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$</a:t>
            </a:r>
            <a:r>
              <a:rPr lang="en-US" sz="8800" b="1" spc="430" dirty="0">
                <a:solidFill>
                  <a:srgbClr val="033B59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60</a:t>
            </a:r>
            <a:r>
              <a:rPr lang="en-US" sz="8800" b="1" spc="430" dirty="0">
                <a:solidFill>
                  <a:srgbClr val="A6CE39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0,</a:t>
            </a:r>
            <a:r>
              <a:rPr lang="en-US" sz="8800" b="1" spc="430" dirty="0">
                <a:solidFill>
                  <a:srgbClr val="033B59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00</a:t>
            </a:r>
            <a:r>
              <a:rPr lang="en-US" sz="8800" b="1" spc="430" dirty="0">
                <a:solidFill>
                  <a:srgbClr val="EE266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B264C5C-8287-4584-9A75-E06B2CFF374C}"/>
              </a:ext>
            </a:extLst>
          </p:cNvPr>
          <p:cNvSpPr txBox="1">
            <a:spLocks/>
          </p:cNvSpPr>
          <p:nvPr/>
        </p:nvSpPr>
        <p:spPr>
          <a:xfrm>
            <a:off x="1287986" y="4078356"/>
            <a:ext cx="4572000" cy="49928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Project Management 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62A386E-2974-4188-9C66-5C94EE9CB932}"/>
              </a:ext>
            </a:extLst>
          </p:cNvPr>
          <p:cNvSpPr txBox="1">
            <a:spLocks/>
          </p:cNvSpPr>
          <p:nvPr/>
        </p:nvSpPr>
        <p:spPr>
          <a:xfrm>
            <a:off x="7513074" y="4986602"/>
            <a:ext cx="3388704" cy="49928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Communications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5D04FE-F134-4990-9344-0F9D75C079CF}"/>
              </a:ext>
            </a:extLst>
          </p:cNvPr>
          <p:cNvSpPr txBox="1"/>
          <p:nvPr/>
        </p:nvSpPr>
        <p:spPr>
          <a:xfrm>
            <a:off x="6758535" y="4035391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Community Engagement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6886D2-3080-43AF-BFE7-01918A53EEB5}"/>
              </a:ext>
            </a:extLst>
          </p:cNvPr>
          <p:cNvSpPr txBox="1"/>
          <p:nvPr/>
        </p:nvSpPr>
        <p:spPr>
          <a:xfrm>
            <a:off x="1814004" y="4889839"/>
            <a:ext cx="2450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Planning</a:t>
            </a:r>
            <a:endParaRPr lang="en-US" sz="2800" dirty="0"/>
          </a:p>
        </p:txBody>
      </p:sp>
      <p:pic>
        <p:nvPicPr>
          <p:cNvPr id="9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72DD5F56-2C87-4680-9561-5A5EEE124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572" y="5967780"/>
            <a:ext cx="901147" cy="71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09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BE267A6-3860-4357-A854-E665259B0A11}"/>
              </a:ext>
            </a:extLst>
          </p:cNvPr>
          <p:cNvSpPr/>
          <p:nvPr/>
        </p:nvSpPr>
        <p:spPr>
          <a:xfrm>
            <a:off x="-182880" y="-75304"/>
            <a:ext cx="12726899" cy="7057017"/>
          </a:xfrm>
          <a:prstGeom prst="rect">
            <a:avLst/>
          </a:prstGeom>
          <a:solidFill>
            <a:srgbClr val="43C1BB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32E123-16B8-4423-BB77-4C382AC8EADA}"/>
              </a:ext>
            </a:extLst>
          </p:cNvPr>
          <p:cNvSpPr/>
          <p:nvPr/>
        </p:nvSpPr>
        <p:spPr>
          <a:xfrm>
            <a:off x="868805" y="-26286"/>
            <a:ext cx="10792486" cy="6906111"/>
          </a:xfrm>
          <a:prstGeom prst="rect">
            <a:avLst/>
          </a:prstGeom>
          <a:blipFill dpi="0" rotWithShape="1">
            <a:blip r:embed="rId2">
              <a:alphaModFix amt="1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019F2C-233A-4EDF-BCF6-3F6BA3846687}"/>
              </a:ext>
            </a:extLst>
          </p:cNvPr>
          <p:cNvSpPr txBox="1">
            <a:spLocks/>
          </p:cNvSpPr>
          <p:nvPr/>
        </p:nvSpPr>
        <p:spPr>
          <a:xfrm>
            <a:off x="96473" y="1452051"/>
            <a:ext cx="11999053" cy="486275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b="1" dirty="0">
                <a:latin typeface="Yu Gothic" panose="020B0400000000000000" pitchFamily="34" charset="-128"/>
                <a:ea typeface="Yu Gothic" panose="020B0400000000000000" pitchFamily="34" charset="-128"/>
              </a:rPr>
              <a:t>On May 14</a:t>
            </a:r>
            <a:r>
              <a:rPr lang="en-US" b="1" baseline="30000" dirty="0">
                <a:latin typeface="Yu Gothic" panose="020B0400000000000000" pitchFamily="34" charset="-128"/>
                <a:ea typeface="Yu Gothic" panose="020B0400000000000000" pitchFamily="34" charset="-128"/>
              </a:rPr>
              <a:t>th</a:t>
            </a:r>
            <a:r>
              <a:rPr lang="en-US" b="1" dirty="0">
                <a:latin typeface="Yu Gothic" panose="020B0400000000000000" pitchFamily="34" charset="-128"/>
                <a:ea typeface="Yu Gothic" panose="020B0400000000000000" pitchFamily="34" charset="-128"/>
              </a:rPr>
              <a:t>, 2018</a:t>
            </a:r>
          </a:p>
          <a:p>
            <a:pPr>
              <a:lnSpc>
                <a:spcPct val="200000"/>
              </a:lnSpc>
            </a:pPr>
            <a:r>
              <a:rPr lang="en-US" b="1" dirty="0">
                <a:latin typeface="Yu Gothic" panose="020B0400000000000000" pitchFamily="34" charset="-128"/>
                <a:ea typeface="Yu Gothic" panose="020B0400000000000000" pitchFamily="34" charset="-128"/>
              </a:rPr>
              <a:t>Manchester Board of School Committee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Unanimous vote of endorsement – </a:t>
            </a:r>
            <a:r>
              <a:rPr lang="en-US" sz="3200" b="1" i="1" dirty="0">
                <a:latin typeface="Yu Gothic" panose="020B0400000000000000" pitchFamily="34" charset="-128"/>
                <a:ea typeface="Yu Gothic" panose="020B0400000000000000" pitchFamily="34" charset="-128"/>
              </a:rPr>
              <a:t>with standing ovation!</a:t>
            </a:r>
          </a:p>
        </p:txBody>
      </p:sp>
      <p:pic>
        <p:nvPicPr>
          <p:cNvPr id="6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6763C0-ED5D-4CFE-928D-50331C57E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572" y="5967780"/>
            <a:ext cx="901147" cy="71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91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493E1312-2EE0-4CBE-A5AC-98D206A91165}"/>
              </a:ext>
            </a:extLst>
          </p:cNvPr>
          <p:cNvSpPr/>
          <p:nvPr/>
        </p:nvSpPr>
        <p:spPr>
          <a:xfrm>
            <a:off x="-182880" y="-75304"/>
            <a:ext cx="12726899" cy="7057017"/>
          </a:xfrm>
          <a:prstGeom prst="rect">
            <a:avLst/>
          </a:prstGeom>
          <a:solidFill>
            <a:srgbClr val="43C1BB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019F2C-233A-4EDF-BCF6-3F6BA3846687}"/>
              </a:ext>
            </a:extLst>
          </p:cNvPr>
          <p:cNvSpPr txBox="1">
            <a:spLocks/>
          </p:cNvSpPr>
          <p:nvPr/>
        </p:nvSpPr>
        <p:spPr>
          <a:xfrm>
            <a:off x="192947" y="218258"/>
            <a:ext cx="11999053" cy="143558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The Spirit of a Community Movement: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7331DD3-276F-4662-B3FF-D9BA5BFB0ACF}"/>
              </a:ext>
            </a:extLst>
          </p:cNvPr>
          <p:cNvSpPr/>
          <p:nvPr/>
        </p:nvSpPr>
        <p:spPr>
          <a:xfrm>
            <a:off x="5057070" y="1667328"/>
            <a:ext cx="1761672" cy="1761672"/>
          </a:xfrm>
          <a:prstGeom prst="ellipse">
            <a:avLst/>
          </a:prstGeom>
          <a:solidFill>
            <a:srgbClr val="033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C3DA6A-4004-4229-9B07-3A4C8B8D5732}"/>
              </a:ext>
            </a:extLst>
          </p:cNvPr>
          <p:cNvSpPr txBox="1"/>
          <p:nvPr/>
        </p:nvSpPr>
        <p:spPr>
          <a:xfrm>
            <a:off x="5187011" y="2218257"/>
            <a:ext cx="1531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Champions Council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DBA5022-641D-458B-9696-28764D62DF78}"/>
              </a:ext>
            </a:extLst>
          </p:cNvPr>
          <p:cNvGrpSpPr/>
          <p:nvPr/>
        </p:nvGrpSpPr>
        <p:grpSpPr>
          <a:xfrm>
            <a:off x="279881" y="1806608"/>
            <a:ext cx="1965120" cy="2411720"/>
            <a:chOff x="162869" y="2918356"/>
            <a:chExt cx="1965120" cy="241172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06AEC17-6189-4820-97FF-CF6C06F4EF84}"/>
                </a:ext>
              </a:extLst>
            </p:cNvPr>
            <p:cNvSpPr/>
            <p:nvPr/>
          </p:nvSpPr>
          <p:spPr>
            <a:xfrm>
              <a:off x="162869" y="2918356"/>
              <a:ext cx="1965120" cy="1965120"/>
            </a:xfrm>
            <a:prstGeom prst="ellipse">
              <a:avLst/>
            </a:prstGeom>
            <a:solidFill>
              <a:srgbClr val="EE26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9CCDB2-0B6C-4AB3-A56D-FECFC8F064F6}"/>
                </a:ext>
              </a:extLst>
            </p:cNvPr>
            <p:cNvSpPr txBox="1"/>
            <p:nvPr/>
          </p:nvSpPr>
          <p:spPr>
            <a:xfrm>
              <a:off x="221423" y="3577750"/>
              <a:ext cx="17959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Yu Gothic" panose="020B0400000000000000" pitchFamily="34" charset="-128"/>
                  <a:ea typeface="Yu Gothic" panose="020B0400000000000000" pitchFamily="34" charset="-128"/>
                </a:rPr>
                <a:t>Consultant Selection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81B7C3D-F8C5-4332-ACBD-06CCA6FA140B}"/>
                </a:ext>
              </a:extLst>
            </p:cNvPr>
            <p:cNvSpPr txBox="1"/>
            <p:nvPr/>
          </p:nvSpPr>
          <p:spPr>
            <a:xfrm>
              <a:off x="258200" y="4991522"/>
              <a:ext cx="15739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Work Group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8F93F36-EF17-4EBE-855F-C1E0098046DC}"/>
              </a:ext>
            </a:extLst>
          </p:cNvPr>
          <p:cNvGrpSpPr/>
          <p:nvPr/>
        </p:nvGrpSpPr>
        <p:grpSpPr>
          <a:xfrm>
            <a:off x="9288759" y="711969"/>
            <a:ext cx="2747190" cy="2747190"/>
            <a:chOff x="8330147" y="1051686"/>
            <a:chExt cx="2747190" cy="274719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FDD4407-1EA8-45F2-BF39-D5B42A5505D4}"/>
                </a:ext>
              </a:extLst>
            </p:cNvPr>
            <p:cNvSpPr/>
            <p:nvPr/>
          </p:nvSpPr>
          <p:spPr>
            <a:xfrm>
              <a:off x="8330147" y="1051686"/>
              <a:ext cx="2747190" cy="2747190"/>
            </a:xfrm>
            <a:prstGeom prst="ellipse">
              <a:avLst/>
            </a:prstGeom>
            <a:solidFill>
              <a:srgbClr val="033B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DAD0536-3EB2-489B-9FB7-D842613B78D3}"/>
                </a:ext>
              </a:extLst>
            </p:cNvPr>
            <p:cNvSpPr txBox="1"/>
            <p:nvPr/>
          </p:nvSpPr>
          <p:spPr>
            <a:xfrm>
              <a:off x="8770164" y="2239867"/>
              <a:ext cx="18671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Yu Gothic" panose="020B0400000000000000" pitchFamily="34" charset="-128"/>
                  <a:ea typeface="Yu Gothic" panose="020B0400000000000000" pitchFamily="34" charset="-128"/>
                </a:rPr>
                <a:t>Champions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7C4AC32-6AB7-423D-BCBF-C84DC079ABB0}"/>
              </a:ext>
            </a:extLst>
          </p:cNvPr>
          <p:cNvGrpSpPr/>
          <p:nvPr/>
        </p:nvGrpSpPr>
        <p:grpSpPr>
          <a:xfrm>
            <a:off x="1702458" y="4026468"/>
            <a:ext cx="1965120" cy="2303674"/>
            <a:chOff x="2264441" y="4321949"/>
            <a:chExt cx="1965120" cy="230367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D925075-F35D-4DCF-822C-8C167C07C8C0}"/>
                </a:ext>
              </a:extLst>
            </p:cNvPr>
            <p:cNvSpPr/>
            <p:nvPr/>
          </p:nvSpPr>
          <p:spPr>
            <a:xfrm>
              <a:off x="2264441" y="4321949"/>
              <a:ext cx="1965120" cy="1965120"/>
            </a:xfrm>
            <a:prstGeom prst="ellipse">
              <a:avLst/>
            </a:prstGeom>
            <a:solidFill>
              <a:srgbClr val="A6CE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B1A9FC4-A59A-40AC-95D7-6BB97FF1293C}"/>
                </a:ext>
              </a:extLst>
            </p:cNvPr>
            <p:cNvSpPr txBox="1"/>
            <p:nvPr/>
          </p:nvSpPr>
          <p:spPr>
            <a:xfrm>
              <a:off x="2535157" y="5125947"/>
              <a:ext cx="15739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Yu Gothic" panose="020B0400000000000000" pitchFamily="34" charset="-128"/>
                  <a:ea typeface="Yu Gothic" panose="020B0400000000000000" pitchFamily="34" charset="-128"/>
                </a:rPr>
                <a:t>Fundraising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A35A301-3DEF-4C7A-AA4D-C1E40DF186EE}"/>
                </a:ext>
              </a:extLst>
            </p:cNvPr>
            <p:cNvSpPr txBox="1"/>
            <p:nvPr/>
          </p:nvSpPr>
          <p:spPr>
            <a:xfrm>
              <a:off x="2554209" y="6287069"/>
              <a:ext cx="15739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Work Group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44C88BC-F4AE-4F9A-A492-7A2ABE4EFC7A}"/>
              </a:ext>
            </a:extLst>
          </p:cNvPr>
          <p:cNvGrpSpPr/>
          <p:nvPr/>
        </p:nvGrpSpPr>
        <p:grpSpPr>
          <a:xfrm>
            <a:off x="4437644" y="4498106"/>
            <a:ext cx="2149113" cy="2292293"/>
            <a:chOff x="4871149" y="4512719"/>
            <a:chExt cx="2149113" cy="229229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F3E8BF0-8EC1-438D-B0CB-C34225B7ADBD}"/>
                </a:ext>
              </a:extLst>
            </p:cNvPr>
            <p:cNvSpPr/>
            <p:nvPr/>
          </p:nvSpPr>
          <p:spPr>
            <a:xfrm>
              <a:off x="4948836" y="4512719"/>
              <a:ext cx="1965120" cy="1965120"/>
            </a:xfrm>
            <a:prstGeom prst="ellipse">
              <a:avLst/>
            </a:prstGeom>
            <a:solidFill>
              <a:srgbClr val="43C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4F9CAB0-F483-4681-AE9A-51EF86D41A0C}"/>
                </a:ext>
              </a:extLst>
            </p:cNvPr>
            <p:cNvSpPr txBox="1"/>
            <p:nvPr/>
          </p:nvSpPr>
          <p:spPr>
            <a:xfrm>
              <a:off x="4871149" y="5358666"/>
              <a:ext cx="21491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Yu Gothic" panose="020B0400000000000000" pitchFamily="34" charset="-128"/>
                  <a:ea typeface="Yu Gothic" panose="020B0400000000000000" pitchFamily="34" charset="-128"/>
                </a:rPr>
                <a:t>Communications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34277B8-33E1-4A29-95EA-9DD689352340}"/>
                </a:ext>
              </a:extLst>
            </p:cNvPr>
            <p:cNvSpPr txBox="1"/>
            <p:nvPr/>
          </p:nvSpPr>
          <p:spPr>
            <a:xfrm>
              <a:off x="5309229" y="6466458"/>
              <a:ext cx="15739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Work Group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075F386-C72D-4FC2-8D88-5924A4066FD3}"/>
              </a:ext>
            </a:extLst>
          </p:cNvPr>
          <p:cNvGrpSpPr/>
          <p:nvPr/>
        </p:nvGrpSpPr>
        <p:grpSpPr>
          <a:xfrm>
            <a:off x="7234793" y="4381634"/>
            <a:ext cx="1965120" cy="2314415"/>
            <a:chOff x="7548823" y="4431484"/>
            <a:chExt cx="1965120" cy="231441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B5E76B2-9C2F-43C7-8535-805487222195}"/>
                </a:ext>
              </a:extLst>
            </p:cNvPr>
            <p:cNvSpPr/>
            <p:nvPr/>
          </p:nvSpPr>
          <p:spPr>
            <a:xfrm>
              <a:off x="7548823" y="4431484"/>
              <a:ext cx="1965120" cy="196512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554CE93-0FF5-47B4-B580-8DEE656546D3}"/>
                </a:ext>
              </a:extLst>
            </p:cNvPr>
            <p:cNvSpPr txBox="1"/>
            <p:nvPr/>
          </p:nvSpPr>
          <p:spPr>
            <a:xfrm>
              <a:off x="7616648" y="5090878"/>
              <a:ext cx="17844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Yu Gothic" panose="020B0400000000000000" pitchFamily="34" charset="-128"/>
                  <a:ea typeface="Yu Gothic" panose="020B0400000000000000" pitchFamily="34" charset="-128"/>
                </a:rPr>
                <a:t>Resource Mapping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E21743D-A594-47EF-9D3C-E3742CA1E8A0}"/>
                </a:ext>
              </a:extLst>
            </p:cNvPr>
            <p:cNvSpPr txBox="1"/>
            <p:nvPr/>
          </p:nvSpPr>
          <p:spPr>
            <a:xfrm>
              <a:off x="7838590" y="6407345"/>
              <a:ext cx="15739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Work Group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F681587-1CBB-4F58-BAF7-A969C1665824}"/>
              </a:ext>
            </a:extLst>
          </p:cNvPr>
          <p:cNvGrpSpPr/>
          <p:nvPr/>
        </p:nvGrpSpPr>
        <p:grpSpPr>
          <a:xfrm>
            <a:off x="9450103" y="3564128"/>
            <a:ext cx="1965120" cy="2347939"/>
            <a:chOff x="9617456" y="3349089"/>
            <a:chExt cx="1965120" cy="234793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A311AB9-01A4-4102-980B-0ABFED5C0F80}"/>
                </a:ext>
              </a:extLst>
            </p:cNvPr>
            <p:cNvSpPr/>
            <p:nvPr/>
          </p:nvSpPr>
          <p:spPr>
            <a:xfrm>
              <a:off x="9617456" y="3349089"/>
              <a:ext cx="1965120" cy="196512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997513A-C9BE-41E7-98C4-F2C59FAB482C}"/>
                </a:ext>
              </a:extLst>
            </p:cNvPr>
            <p:cNvSpPr txBox="1"/>
            <p:nvPr/>
          </p:nvSpPr>
          <p:spPr>
            <a:xfrm>
              <a:off x="9694668" y="4008483"/>
              <a:ext cx="17844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Yu Gothic" panose="020B0400000000000000" pitchFamily="34" charset="-128"/>
                  <a:ea typeface="Yu Gothic" panose="020B0400000000000000" pitchFamily="34" charset="-128"/>
                </a:rPr>
                <a:t>Community Celebrations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602867-8001-446B-B769-EDD5680DC21D}"/>
                </a:ext>
              </a:extLst>
            </p:cNvPr>
            <p:cNvSpPr txBox="1"/>
            <p:nvPr/>
          </p:nvSpPr>
          <p:spPr>
            <a:xfrm>
              <a:off x="10008591" y="5358474"/>
              <a:ext cx="15739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Work Group</a:t>
              </a:r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C83AF48-68ED-4347-9769-41BE6E770279}"/>
              </a:ext>
            </a:extLst>
          </p:cNvPr>
          <p:cNvCxnSpPr>
            <a:cxnSpLocks/>
            <a:stCxn id="5" idx="2"/>
            <a:endCxn id="8" idx="6"/>
          </p:cNvCxnSpPr>
          <p:nvPr/>
        </p:nvCxnSpPr>
        <p:spPr>
          <a:xfrm flipH="1">
            <a:off x="2245001" y="2548164"/>
            <a:ext cx="2812069" cy="241004"/>
          </a:xfrm>
          <a:prstGeom prst="line">
            <a:avLst/>
          </a:prstGeom>
          <a:ln w="57150">
            <a:solidFill>
              <a:srgbClr val="033B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1F4D7AB-3221-4995-B450-4ADCAECCB0C3}"/>
              </a:ext>
            </a:extLst>
          </p:cNvPr>
          <p:cNvCxnSpPr>
            <a:cxnSpLocks/>
            <a:stCxn id="5" idx="3"/>
          </p:cNvCxnSpPr>
          <p:nvPr/>
        </p:nvCxnSpPr>
        <p:spPr>
          <a:xfrm flipH="1">
            <a:off x="3472741" y="3171009"/>
            <a:ext cx="1842320" cy="1266397"/>
          </a:xfrm>
          <a:prstGeom prst="line">
            <a:avLst/>
          </a:prstGeom>
          <a:ln w="57150">
            <a:solidFill>
              <a:srgbClr val="033B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1AAF580-4411-4885-A102-37761C62F525}"/>
              </a:ext>
            </a:extLst>
          </p:cNvPr>
          <p:cNvCxnSpPr>
            <a:cxnSpLocks/>
          </p:cNvCxnSpPr>
          <p:nvPr/>
        </p:nvCxnSpPr>
        <p:spPr>
          <a:xfrm flipH="1">
            <a:off x="5657150" y="3332307"/>
            <a:ext cx="152318" cy="1165799"/>
          </a:xfrm>
          <a:prstGeom prst="line">
            <a:avLst/>
          </a:prstGeom>
          <a:ln w="57150">
            <a:solidFill>
              <a:srgbClr val="033B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86B37D4-339A-4D2C-A193-47655524AB05}"/>
              </a:ext>
            </a:extLst>
          </p:cNvPr>
          <p:cNvCxnSpPr>
            <a:cxnSpLocks/>
            <a:stCxn id="5" idx="5"/>
          </p:cNvCxnSpPr>
          <p:nvPr/>
        </p:nvCxnSpPr>
        <p:spPr>
          <a:xfrm>
            <a:off x="6560751" y="3171009"/>
            <a:ext cx="1182415" cy="1327097"/>
          </a:xfrm>
          <a:prstGeom prst="line">
            <a:avLst/>
          </a:prstGeom>
          <a:ln w="57150">
            <a:solidFill>
              <a:srgbClr val="033B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82B1A57-FCF3-4460-8165-7538D8EC1631}"/>
              </a:ext>
            </a:extLst>
          </p:cNvPr>
          <p:cNvCxnSpPr>
            <a:cxnSpLocks/>
          </p:cNvCxnSpPr>
          <p:nvPr/>
        </p:nvCxnSpPr>
        <p:spPr>
          <a:xfrm>
            <a:off x="6718117" y="2864588"/>
            <a:ext cx="2809198" cy="1271184"/>
          </a:xfrm>
          <a:prstGeom prst="line">
            <a:avLst/>
          </a:prstGeom>
          <a:ln w="57150">
            <a:solidFill>
              <a:srgbClr val="033B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06EAE04-1372-45A7-AC2C-2EBC7EEF7950}"/>
              </a:ext>
            </a:extLst>
          </p:cNvPr>
          <p:cNvCxnSpPr>
            <a:cxnSpLocks/>
          </p:cNvCxnSpPr>
          <p:nvPr/>
        </p:nvCxnSpPr>
        <p:spPr>
          <a:xfrm flipV="1">
            <a:off x="6718117" y="2114026"/>
            <a:ext cx="3010659" cy="351976"/>
          </a:xfrm>
          <a:prstGeom prst="line">
            <a:avLst/>
          </a:prstGeom>
          <a:ln w="57150">
            <a:solidFill>
              <a:srgbClr val="033B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C4C03F0-38B2-4F86-A55A-F3FEBA396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572" y="5967780"/>
            <a:ext cx="901147" cy="71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41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57686DB-BF5B-43C8-8C4E-56E44716E225}"/>
              </a:ext>
            </a:extLst>
          </p:cNvPr>
          <p:cNvSpPr/>
          <p:nvPr/>
        </p:nvSpPr>
        <p:spPr>
          <a:xfrm>
            <a:off x="-182880" y="-75304"/>
            <a:ext cx="12726899" cy="7057017"/>
          </a:xfrm>
          <a:prstGeom prst="rect">
            <a:avLst/>
          </a:prstGeom>
          <a:solidFill>
            <a:srgbClr val="43C1BB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019F2C-233A-4EDF-BCF6-3F6BA3846687}"/>
              </a:ext>
            </a:extLst>
          </p:cNvPr>
          <p:cNvSpPr txBox="1">
            <a:spLocks/>
          </p:cNvSpPr>
          <p:nvPr/>
        </p:nvSpPr>
        <p:spPr>
          <a:xfrm>
            <a:off x="192947" y="449924"/>
            <a:ext cx="11999053" cy="8836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What’s Happening?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7DB16D-655B-4B84-8CD7-B277ED70339F}"/>
              </a:ext>
            </a:extLst>
          </p:cNvPr>
          <p:cNvSpPr txBox="1"/>
          <p:nvPr/>
        </p:nvSpPr>
        <p:spPr>
          <a:xfrm>
            <a:off x="5628864" y="1498430"/>
            <a:ext cx="1947134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b="1" dirty="0">
                <a:solidFill>
                  <a:srgbClr val="A6CE39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D2F77A-10F6-41D3-9F8B-257CCD5EC594}"/>
              </a:ext>
            </a:extLst>
          </p:cNvPr>
          <p:cNvSpPr txBox="1"/>
          <p:nvPr/>
        </p:nvSpPr>
        <p:spPr>
          <a:xfrm>
            <a:off x="7963389" y="820366"/>
            <a:ext cx="27971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i="1" dirty="0">
                <a:solidFill>
                  <a:srgbClr val="43C1BB"/>
                </a:solidFill>
                <a:latin typeface="Abadi" panose="020B0604020202020204" pitchFamily="34" charset="0"/>
                <a:ea typeface="Yu Gothic" panose="020B0400000000000000" pitchFamily="34" charset="-128"/>
              </a:rPr>
              <a:t>120</a:t>
            </a:r>
            <a:endParaRPr lang="en-US" sz="7200" i="1" dirty="0">
              <a:solidFill>
                <a:srgbClr val="43C1BB"/>
              </a:solidFill>
              <a:latin typeface="Abadi" panose="020B0604020202020204" pitchFamily="34" charset="0"/>
              <a:ea typeface="Yu Gothic" panose="020B0400000000000000" pitchFamily="34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B4AD58-37F3-4F2B-962D-78CF7116E8A6}"/>
              </a:ext>
            </a:extLst>
          </p:cNvPr>
          <p:cNvSpPr txBox="1"/>
          <p:nvPr/>
        </p:nvSpPr>
        <p:spPr>
          <a:xfrm>
            <a:off x="2773259" y="3241987"/>
            <a:ext cx="3120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>
                <a:solidFill>
                  <a:srgbClr val="EE2660"/>
                </a:solidFill>
                <a:latin typeface="Arial Black" panose="020B0A04020102020204" pitchFamily="34" charset="0"/>
                <a:ea typeface="A028 Medium" panose="00000000000000000006" pitchFamily="2" charset="0"/>
              </a:rPr>
              <a:t>450,000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A39596-192F-4DB6-95F8-A4A924CB239A}"/>
              </a:ext>
            </a:extLst>
          </p:cNvPr>
          <p:cNvSpPr txBox="1"/>
          <p:nvPr/>
        </p:nvSpPr>
        <p:spPr>
          <a:xfrm>
            <a:off x="4019742" y="5349140"/>
            <a:ext cx="1947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033B59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60</a:t>
            </a:r>
            <a:endParaRPr lang="en-US" sz="6600" dirty="0">
              <a:solidFill>
                <a:srgbClr val="033B59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F784CE-0CA2-4F6A-A0A6-18B49B695CFE}"/>
              </a:ext>
            </a:extLst>
          </p:cNvPr>
          <p:cNvSpPr txBox="1"/>
          <p:nvPr/>
        </p:nvSpPr>
        <p:spPr>
          <a:xfrm>
            <a:off x="8541597" y="5227815"/>
            <a:ext cx="1997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i="1" dirty="0">
                <a:solidFill>
                  <a:srgbClr val="A6CE39"/>
                </a:solidFill>
                <a:latin typeface="Bauhaus 93" panose="04030905020B02020C02" pitchFamily="82" charset="0"/>
                <a:ea typeface="DengXian" panose="020B0503020204020204" pitchFamily="2" charset="-122"/>
              </a:rPr>
              <a:t>22</a:t>
            </a:r>
            <a:endParaRPr lang="en-US" sz="6600" i="1" dirty="0">
              <a:solidFill>
                <a:srgbClr val="A6CE39"/>
              </a:solidFill>
              <a:latin typeface="Bauhaus 93" panose="04030905020B02020C02" pitchFamily="82" charset="0"/>
              <a:ea typeface="DengXian" panose="020B0503020204020204" pitchFamily="2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D00F91-A181-4971-B0BE-030F8C5124A7}"/>
              </a:ext>
            </a:extLst>
          </p:cNvPr>
          <p:cNvSpPr txBox="1"/>
          <p:nvPr/>
        </p:nvSpPr>
        <p:spPr>
          <a:xfrm>
            <a:off x="844400" y="4781020"/>
            <a:ext cx="2193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43C1BB"/>
                </a:solidFill>
                <a:latin typeface="Calibri" panose="020F0502020204030204" pitchFamily="34" charset="0"/>
                <a:ea typeface="Coronet" pitchFamily="2" charset="0"/>
                <a:cs typeface="Calibri" panose="020F0502020204030204" pitchFamily="34" charset="0"/>
              </a:rPr>
              <a:t>788</a:t>
            </a:r>
            <a:endParaRPr lang="en-US" sz="8800" b="1" dirty="0">
              <a:solidFill>
                <a:srgbClr val="43C1BB"/>
              </a:solidFill>
              <a:latin typeface="Calibri" panose="020F0502020204030204" pitchFamily="34" charset="0"/>
              <a:ea typeface="Coronet" pitchFamily="2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4A62CF-55BE-4B88-8885-148EF9E7FCBB}"/>
              </a:ext>
            </a:extLst>
          </p:cNvPr>
          <p:cNvSpPr txBox="1"/>
          <p:nvPr/>
        </p:nvSpPr>
        <p:spPr>
          <a:xfrm>
            <a:off x="9540217" y="3037705"/>
            <a:ext cx="117609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EE2660"/>
                </a:solidFill>
                <a:latin typeface="Algerian" panose="04020705040A02060702" pitchFamily="82" charset="0"/>
                <a:ea typeface="Yu Gothic" panose="020B0400000000000000" pitchFamily="34" charset="-128"/>
              </a:rPr>
              <a:t>7</a:t>
            </a:r>
            <a:endParaRPr lang="en-US" sz="6600" dirty="0">
              <a:solidFill>
                <a:srgbClr val="EE2660"/>
              </a:solidFill>
              <a:latin typeface="Algerian" panose="04020705040A02060702" pitchFamily="82" charset="0"/>
              <a:ea typeface="Yu Gothic" panose="020B0400000000000000" pitchFamily="34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DE3709-9363-4B4D-9E6C-582FD93BC141}"/>
              </a:ext>
            </a:extLst>
          </p:cNvPr>
          <p:cNvSpPr txBox="1"/>
          <p:nvPr/>
        </p:nvSpPr>
        <p:spPr>
          <a:xfrm>
            <a:off x="887441" y="1314066"/>
            <a:ext cx="23855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033B59"/>
                </a:solidFill>
                <a:latin typeface="Brush Script MT" panose="03060802040406070304" pitchFamily="66" charset="0"/>
                <a:ea typeface="Yu Gothic" panose="020B0400000000000000" pitchFamily="34" charset="-128"/>
              </a:rPr>
              <a:t>1000</a:t>
            </a:r>
            <a:endParaRPr lang="en-US" sz="6600" dirty="0">
              <a:solidFill>
                <a:srgbClr val="033B59"/>
              </a:solidFill>
              <a:latin typeface="Brush Script MT" panose="03060802040406070304" pitchFamily="66" charset="0"/>
              <a:ea typeface="Yu Gothic" panose="020B0400000000000000" pitchFamily="34" charset="-128"/>
            </a:endParaRPr>
          </a:p>
        </p:txBody>
      </p:sp>
      <p:pic>
        <p:nvPicPr>
          <p:cNvPr id="1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DC85574-39E6-43A9-91B9-417E45EC1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572" y="5967780"/>
            <a:ext cx="901147" cy="71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25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2AD665-7D53-470C-B379-FF4AA06641CE}"/>
              </a:ext>
            </a:extLst>
          </p:cNvPr>
          <p:cNvSpPr/>
          <p:nvPr/>
        </p:nvSpPr>
        <p:spPr>
          <a:xfrm>
            <a:off x="-67112" y="-290451"/>
            <a:ext cx="12398929" cy="7309821"/>
          </a:xfrm>
          <a:prstGeom prst="rect">
            <a:avLst/>
          </a:prstGeom>
          <a:blipFill dpi="0" rotWithShape="1">
            <a:blip r:embed="rId2">
              <a:alphaModFix amt="18000"/>
            </a:blip>
            <a:srcRect/>
            <a:stretch>
              <a:fillRect t="-7504" b="-1119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D9AC786-075A-43D9-813F-2AF5ACAF3C49}"/>
              </a:ext>
            </a:extLst>
          </p:cNvPr>
          <p:cNvSpPr txBox="1">
            <a:spLocks/>
          </p:cNvSpPr>
          <p:nvPr/>
        </p:nvSpPr>
        <p:spPr>
          <a:xfrm>
            <a:off x="371914" y="1352834"/>
            <a:ext cx="11820086" cy="109178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en-US" b="1" dirty="0">
                <a:latin typeface="Yu Gothic" panose="020B0400000000000000" pitchFamily="34" charset="-128"/>
                <a:ea typeface="Yu Gothic" panose="020B0400000000000000" pitchFamily="34" charset="-128"/>
              </a:rPr>
              <a:t>Nationally recognized innovations – by creative and hard-working teachers/administrators</a:t>
            </a:r>
          </a:p>
          <a:p>
            <a:pPr marL="342900" indent="-342900" algn="l">
              <a:buFont typeface="Wingdings" panose="05000000000000000000" pitchFamily="2" charset="2"/>
              <a:buChar char="l"/>
            </a:pPr>
            <a:endParaRPr lang="en-US" sz="20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019F2C-233A-4EDF-BCF6-3F6BA3846687}"/>
              </a:ext>
            </a:extLst>
          </p:cNvPr>
          <p:cNvSpPr txBox="1">
            <a:spLocks/>
          </p:cNvSpPr>
          <p:nvPr/>
        </p:nvSpPr>
        <p:spPr>
          <a:xfrm>
            <a:off x="192947" y="428278"/>
            <a:ext cx="11999053" cy="79624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b="1" spc="430" dirty="0">
                <a:solidFill>
                  <a:schemeClr val="tx1">
                    <a:lumMod val="95000"/>
                    <a:lumOff val="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What have we learned so far?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4EC844-8EA7-44C5-A278-2E07D7F18E97}"/>
              </a:ext>
            </a:extLst>
          </p:cNvPr>
          <p:cNvSpPr txBox="1"/>
          <p:nvPr/>
        </p:nvSpPr>
        <p:spPr>
          <a:xfrm>
            <a:off x="371914" y="2328971"/>
            <a:ext cx="11820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l"/>
            </a:pPr>
            <a:r>
              <a:rPr lang="en-US" sz="24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Daily challenges are profound – and can only be met with community support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EA1A58-4193-4523-B830-52C28044A104}"/>
              </a:ext>
            </a:extLst>
          </p:cNvPr>
          <p:cNvSpPr txBox="1"/>
          <p:nvPr/>
        </p:nvSpPr>
        <p:spPr>
          <a:xfrm>
            <a:off x="371914" y="3213847"/>
            <a:ext cx="11673905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sz="24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Our business community is motivated by deep concerns about workforce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96AFDF-78E6-4F7E-BC37-323735EAFF95}"/>
              </a:ext>
            </a:extLst>
          </p:cNvPr>
          <p:cNvSpPr txBox="1"/>
          <p:nvPr/>
        </p:nvSpPr>
        <p:spPr>
          <a:xfrm>
            <a:off x="371914" y="3915499"/>
            <a:ext cx="10758196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"/>
            </a:pPr>
            <a:r>
              <a:rPr lang="en-US" sz="24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Manchester will be a winner – IF we become known as: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AC6E83-9923-429A-9A76-2939458AC096}"/>
              </a:ext>
            </a:extLst>
          </p:cNvPr>
          <p:cNvSpPr txBox="1"/>
          <p:nvPr/>
        </p:nvSpPr>
        <p:spPr>
          <a:xfrm>
            <a:off x="1506115" y="4568378"/>
            <a:ext cx="10879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E266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The City with great schools – Where families want to raise their kids!</a:t>
            </a:r>
          </a:p>
        </p:txBody>
      </p:sp>
      <p:pic>
        <p:nvPicPr>
          <p:cNvPr id="10" name="Picture 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7B7C650-3CDB-4827-B3A7-4C902A249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572" y="5967780"/>
            <a:ext cx="901147" cy="71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4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4D11143-2AFB-4DB2-A218-CCD01A2B42E8}"/>
              </a:ext>
            </a:extLst>
          </p:cNvPr>
          <p:cNvSpPr/>
          <p:nvPr/>
        </p:nvSpPr>
        <p:spPr>
          <a:xfrm>
            <a:off x="-182880" y="-75304"/>
            <a:ext cx="12726899" cy="7057017"/>
          </a:xfrm>
          <a:prstGeom prst="rect">
            <a:avLst/>
          </a:prstGeom>
          <a:solidFill>
            <a:srgbClr val="43C1BB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29BB81C-E06E-4C2F-B2DF-6B50150F1619}"/>
              </a:ext>
            </a:extLst>
          </p:cNvPr>
          <p:cNvSpPr txBox="1">
            <a:spLocks/>
          </p:cNvSpPr>
          <p:nvPr/>
        </p:nvSpPr>
        <p:spPr>
          <a:xfrm>
            <a:off x="1405536" y="4138823"/>
            <a:ext cx="9144000" cy="37893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spc="430" dirty="0">
                <a:latin typeface="Yu Gothic" panose="020B0400000000000000" pitchFamily="34" charset="-128"/>
                <a:ea typeface="Yu Gothic" panose="020B0400000000000000" pitchFamily="34" charset="-128"/>
              </a:rPr>
              <a:t>www.ManchesterProud.org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607035-39B3-4329-967C-50BBDF25E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702" y="2446277"/>
            <a:ext cx="6279668" cy="15384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A974AF-B79D-47CD-97F9-0807F88AD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70" y="4758834"/>
            <a:ext cx="676961" cy="6769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C60EC2-62C0-4156-9D82-F47B0BAEDF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744" y="4865273"/>
            <a:ext cx="436227" cy="436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454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2B22E4-BB76-45F0-8843-2AEE6BCA373B}"/>
              </a:ext>
            </a:extLst>
          </p:cNvPr>
          <p:cNvSpPr/>
          <p:nvPr/>
        </p:nvSpPr>
        <p:spPr>
          <a:xfrm>
            <a:off x="-182880" y="-75304"/>
            <a:ext cx="12726899" cy="7057017"/>
          </a:xfrm>
          <a:prstGeom prst="rect">
            <a:avLst/>
          </a:prstGeom>
          <a:solidFill>
            <a:srgbClr val="43C1BB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" name="Graphic 104" descr="Woman">
            <a:extLst>
              <a:ext uri="{FF2B5EF4-FFF2-40B4-BE49-F238E27FC236}">
                <a16:creationId xmlns:a16="http://schemas.microsoft.com/office/drawing/2014/main" id="{D1E9BEB9-604A-4EFE-9AE0-F9653750B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622" y="170369"/>
            <a:ext cx="622960" cy="622960"/>
          </a:xfrm>
          <a:prstGeom prst="rect">
            <a:avLst/>
          </a:prstGeom>
        </p:spPr>
      </p:pic>
      <p:pic>
        <p:nvPicPr>
          <p:cNvPr id="106" name="Graphic 105" descr="Man">
            <a:extLst>
              <a:ext uri="{FF2B5EF4-FFF2-40B4-BE49-F238E27FC236}">
                <a16:creationId xmlns:a16="http://schemas.microsoft.com/office/drawing/2014/main" id="{7DEA0917-03B5-4417-AF0F-692408CA6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251" y="170369"/>
            <a:ext cx="622960" cy="622960"/>
          </a:xfrm>
          <a:prstGeom prst="rect">
            <a:avLst/>
          </a:prstGeom>
        </p:spPr>
      </p:pic>
      <p:pic>
        <p:nvPicPr>
          <p:cNvPr id="107" name="Graphic 106" descr="Woman">
            <a:extLst>
              <a:ext uri="{FF2B5EF4-FFF2-40B4-BE49-F238E27FC236}">
                <a16:creationId xmlns:a16="http://schemas.microsoft.com/office/drawing/2014/main" id="{CD19A1CF-5FD2-4F5A-AC7D-86E79FFADB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2622" y="817779"/>
            <a:ext cx="622960" cy="622960"/>
          </a:xfrm>
          <a:prstGeom prst="rect">
            <a:avLst/>
          </a:prstGeom>
        </p:spPr>
      </p:pic>
      <p:pic>
        <p:nvPicPr>
          <p:cNvPr id="108" name="Graphic 107" descr="Man">
            <a:extLst>
              <a:ext uri="{FF2B5EF4-FFF2-40B4-BE49-F238E27FC236}">
                <a16:creationId xmlns:a16="http://schemas.microsoft.com/office/drawing/2014/main" id="{D3AA34D5-ED42-401A-B9CB-29360AC30C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0251" y="817779"/>
            <a:ext cx="622960" cy="622960"/>
          </a:xfrm>
          <a:prstGeom prst="rect">
            <a:avLst/>
          </a:prstGeom>
        </p:spPr>
      </p:pic>
      <p:pic>
        <p:nvPicPr>
          <p:cNvPr id="109" name="Graphic 108" descr="Woman">
            <a:extLst>
              <a:ext uri="{FF2B5EF4-FFF2-40B4-BE49-F238E27FC236}">
                <a16:creationId xmlns:a16="http://schemas.microsoft.com/office/drawing/2014/main" id="{CD6E3369-B774-4D00-9FAA-A6440187ED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2622" y="1465189"/>
            <a:ext cx="622960" cy="622960"/>
          </a:xfrm>
          <a:prstGeom prst="rect">
            <a:avLst/>
          </a:prstGeom>
        </p:spPr>
      </p:pic>
      <p:pic>
        <p:nvPicPr>
          <p:cNvPr id="110" name="Graphic 109" descr="Man">
            <a:extLst>
              <a:ext uri="{FF2B5EF4-FFF2-40B4-BE49-F238E27FC236}">
                <a16:creationId xmlns:a16="http://schemas.microsoft.com/office/drawing/2014/main" id="{FE08B912-917B-45E6-9431-CDB8006C1C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0251" y="1465189"/>
            <a:ext cx="622960" cy="622960"/>
          </a:xfrm>
          <a:prstGeom prst="rect">
            <a:avLst/>
          </a:prstGeom>
        </p:spPr>
      </p:pic>
      <p:pic>
        <p:nvPicPr>
          <p:cNvPr id="111" name="Graphic 110" descr="Woman">
            <a:extLst>
              <a:ext uri="{FF2B5EF4-FFF2-40B4-BE49-F238E27FC236}">
                <a16:creationId xmlns:a16="http://schemas.microsoft.com/office/drawing/2014/main" id="{0FDC4B7B-7929-4978-9B4A-37FA2A8F85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2622" y="2112599"/>
            <a:ext cx="622960" cy="622960"/>
          </a:xfrm>
          <a:prstGeom prst="rect">
            <a:avLst/>
          </a:prstGeom>
        </p:spPr>
      </p:pic>
      <p:pic>
        <p:nvPicPr>
          <p:cNvPr id="113" name="Graphic 112" descr="Man">
            <a:extLst>
              <a:ext uri="{FF2B5EF4-FFF2-40B4-BE49-F238E27FC236}">
                <a16:creationId xmlns:a16="http://schemas.microsoft.com/office/drawing/2014/main" id="{4D301C6C-CE7F-4B15-8C68-4EC7E342A2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0251" y="2112599"/>
            <a:ext cx="622960" cy="622960"/>
          </a:xfrm>
          <a:prstGeom prst="rect">
            <a:avLst/>
          </a:prstGeom>
        </p:spPr>
      </p:pic>
      <p:pic>
        <p:nvPicPr>
          <p:cNvPr id="114" name="Graphic 113" descr="Woman">
            <a:extLst>
              <a:ext uri="{FF2B5EF4-FFF2-40B4-BE49-F238E27FC236}">
                <a16:creationId xmlns:a16="http://schemas.microsoft.com/office/drawing/2014/main" id="{60D92C3E-BBF6-476B-886C-5E52BF96D5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2622" y="2760009"/>
            <a:ext cx="622960" cy="622960"/>
          </a:xfrm>
          <a:prstGeom prst="rect">
            <a:avLst/>
          </a:prstGeom>
        </p:spPr>
      </p:pic>
      <p:pic>
        <p:nvPicPr>
          <p:cNvPr id="115" name="Graphic 114" descr="Man">
            <a:extLst>
              <a:ext uri="{FF2B5EF4-FFF2-40B4-BE49-F238E27FC236}">
                <a16:creationId xmlns:a16="http://schemas.microsoft.com/office/drawing/2014/main" id="{A7200852-D327-4247-9792-AFBFA327E6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0251" y="2760009"/>
            <a:ext cx="622960" cy="622960"/>
          </a:xfrm>
          <a:prstGeom prst="rect">
            <a:avLst/>
          </a:prstGeom>
        </p:spPr>
      </p:pic>
      <p:pic>
        <p:nvPicPr>
          <p:cNvPr id="116" name="Graphic 115" descr="Woman">
            <a:extLst>
              <a:ext uri="{FF2B5EF4-FFF2-40B4-BE49-F238E27FC236}">
                <a16:creationId xmlns:a16="http://schemas.microsoft.com/office/drawing/2014/main" id="{F7B78AA9-DDEC-4FB7-98EF-202BE0881D0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02622" y="3407419"/>
            <a:ext cx="622960" cy="622960"/>
          </a:xfrm>
          <a:prstGeom prst="rect">
            <a:avLst/>
          </a:prstGeom>
        </p:spPr>
      </p:pic>
      <p:pic>
        <p:nvPicPr>
          <p:cNvPr id="117" name="Graphic 116" descr="Man">
            <a:extLst>
              <a:ext uri="{FF2B5EF4-FFF2-40B4-BE49-F238E27FC236}">
                <a16:creationId xmlns:a16="http://schemas.microsoft.com/office/drawing/2014/main" id="{5CD9EECA-DA2A-4840-8A4F-D9DB18FC2D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0251" y="3407419"/>
            <a:ext cx="622960" cy="622960"/>
          </a:xfrm>
          <a:prstGeom prst="rect">
            <a:avLst/>
          </a:prstGeom>
        </p:spPr>
      </p:pic>
      <p:pic>
        <p:nvPicPr>
          <p:cNvPr id="118" name="Graphic 117" descr="Woman">
            <a:extLst>
              <a:ext uri="{FF2B5EF4-FFF2-40B4-BE49-F238E27FC236}">
                <a16:creationId xmlns:a16="http://schemas.microsoft.com/office/drawing/2014/main" id="{6ED9821C-CC1D-4DDB-A4F7-045DB760D13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02622" y="4054829"/>
            <a:ext cx="622960" cy="622960"/>
          </a:xfrm>
          <a:prstGeom prst="rect">
            <a:avLst/>
          </a:prstGeom>
        </p:spPr>
      </p:pic>
      <p:pic>
        <p:nvPicPr>
          <p:cNvPr id="119" name="Graphic 118" descr="Man">
            <a:extLst>
              <a:ext uri="{FF2B5EF4-FFF2-40B4-BE49-F238E27FC236}">
                <a16:creationId xmlns:a16="http://schemas.microsoft.com/office/drawing/2014/main" id="{56EB229F-84C6-4C0A-8CE2-688D67D03C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0251" y="4054829"/>
            <a:ext cx="622960" cy="622960"/>
          </a:xfrm>
          <a:prstGeom prst="rect">
            <a:avLst/>
          </a:prstGeom>
        </p:spPr>
      </p:pic>
      <p:pic>
        <p:nvPicPr>
          <p:cNvPr id="120" name="Graphic 119" descr="Woman">
            <a:extLst>
              <a:ext uri="{FF2B5EF4-FFF2-40B4-BE49-F238E27FC236}">
                <a16:creationId xmlns:a16="http://schemas.microsoft.com/office/drawing/2014/main" id="{CCD9FA44-7C9E-46D4-98C8-45E89A0AF6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2622" y="4702239"/>
            <a:ext cx="622960" cy="622960"/>
          </a:xfrm>
          <a:prstGeom prst="rect">
            <a:avLst/>
          </a:prstGeom>
        </p:spPr>
      </p:pic>
      <p:pic>
        <p:nvPicPr>
          <p:cNvPr id="121" name="Graphic 120" descr="Man">
            <a:extLst>
              <a:ext uri="{FF2B5EF4-FFF2-40B4-BE49-F238E27FC236}">
                <a16:creationId xmlns:a16="http://schemas.microsoft.com/office/drawing/2014/main" id="{ECF2D93A-7EAB-4CE8-90AA-12EE43E559D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90251" y="4702239"/>
            <a:ext cx="622960" cy="622960"/>
          </a:xfrm>
          <a:prstGeom prst="rect">
            <a:avLst/>
          </a:prstGeom>
        </p:spPr>
      </p:pic>
      <p:pic>
        <p:nvPicPr>
          <p:cNvPr id="122" name="Graphic 121" descr="Woman">
            <a:extLst>
              <a:ext uri="{FF2B5EF4-FFF2-40B4-BE49-F238E27FC236}">
                <a16:creationId xmlns:a16="http://schemas.microsoft.com/office/drawing/2014/main" id="{3F5EC00D-3762-4E33-AD47-23037703DAF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02622" y="5349649"/>
            <a:ext cx="622960" cy="622960"/>
          </a:xfrm>
          <a:prstGeom prst="rect">
            <a:avLst/>
          </a:prstGeom>
        </p:spPr>
      </p:pic>
      <p:pic>
        <p:nvPicPr>
          <p:cNvPr id="123" name="Graphic 122" descr="Man">
            <a:extLst>
              <a:ext uri="{FF2B5EF4-FFF2-40B4-BE49-F238E27FC236}">
                <a16:creationId xmlns:a16="http://schemas.microsoft.com/office/drawing/2014/main" id="{95ABE043-C41A-4FE2-8BE3-041672B796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0251" y="5349649"/>
            <a:ext cx="622960" cy="622960"/>
          </a:xfrm>
          <a:prstGeom prst="rect">
            <a:avLst/>
          </a:prstGeom>
        </p:spPr>
      </p:pic>
      <p:pic>
        <p:nvPicPr>
          <p:cNvPr id="124" name="Graphic 123" descr="Woman">
            <a:extLst>
              <a:ext uri="{FF2B5EF4-FFF2-40B4-BE49-F238E27FC236}">
                <a16:creationId xmlns:a16="http://schemas.microsoft.com/office/drawing/2014/main" id="{1C712FDE-643A-4EDA-9176-27A6EB6358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2622" y="5997059"/>
            <a:ext cx="622960" cy="622960"/>
          </a:xfrm>
          <a:prstGeom prst="rect">
            <a:avLst/>
          </a:prstGeom>
        </p:spPr>
      </p:pic>
      <p:pic>
        <p:nvPicPr>
          <p:cNvPr id="125" name="Graphic 124" descr="Man">
            <a:extLst>
              <a:ext uri="{FF2B5EF4-FFF2-40B4-BE49-F238E27FC236}">
                <a16:creationId xmlns:a16="http://schemas.microsoft.com/office/drawing/2014/main" id="{2316AF89-F474-467F-8256-2BD18C4F3B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0251" y="5997059"/>
            <a:ext cx="622960" cy="622960"/>
          </a:xfrm>
          <a:prstGeom prst="rect">
            <a:avLst/>
          </a:prstGeom>
        </p:spPr>
      </p:pic>
      <p:pic>
        <p:nvPicPr>
          <p:cNvPr id="126" name="Graphic 125" descr="Woman">
            <a:extLst>
              <a:ext uri="{FF2B5EF4-FFF2-40B4-BE49-F238E27FC236}">
                <a16:creationId xmlns:a16="http://schemas.microsoft.com/office/drawing/2014/main" id="{C8DA8298-563A-42AE-B01F-8E6E80DAC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7880" y="170369"/>
            <a:ext cx="622960" cy="622960"/>
          </a:xfrm>
          <a:prstGeom prst="rect">
            <a:avLst/>
          </a:prstGeom>
        </p:spPr>
      </p:pic>
      <p:pic>
        <p:nvPicPr>
          <p:cNvPr id="127" name="Graphic 126" descr="Man">
            <a:extLst>
              <a:ext uri="{FF2B5EF4-FFF2-40B4-BE49-F238E27FC236}">
                <a16:creationId xmlns:a16="http://schemas.microsoft.com/office/drawing/2014/main" id="{3102CCA2-2ECE-45D4-AD67-BF2FFEC5FE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65509" y="170369"/>
            <a:ext cx="622960" cy="622960"/>
          </a:xfrm>
          <a:prstGeom prst="rect">
            <a:avLst/>
          </a:prstGeom>
        </p:spPr>
      </p:pic>
      <p:pic>
        <p:nvPicPr>
          <p:cNvPr id="128" name="Graphic 127" descr="Woman">
            <a:extLst>
              <a:ext uri="{FF2B5EF4-FFF2-40B4-BE49-F238E27FC236}">
                <a16:creationId xmlns:a16="http://schemas.microsoft.com/office/drawing/2014/main" id="{A5ACD72B-5C4F-4A77-8DB9-893C433240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77880" y="817779"/>
            <a:ext cx="622960" cy="622960"/>
          </a:xfrm>
          <a:prstGeom prst="rect">
            <a:avLst/>
          </a:prstGeom>
        </p:spPr>
      </p:pic>
      <p:pic>
        <p:nvPicPr>
          <p:cNvPr id="129" name="Graphic 128" descr="Man">
            <a:extLst>
              <a:ext uri="{FF2B5EF4-FFF2-40B4-BE49-F238E27FC236}">
                <a16:creationId xmlns:a16="http://schemas.microsoft.com/office/drawing/2014/main" id="{AD75197E-9FF1-4BA7-9C99-D3DB2A8CCA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65509" y="817779"/>
            <a:ext cx="622960" cy="622960"/>
          </a:xfrm>
          <a:prstGeom prst="rect">
            <a:avLst/>
          </a:prstGeom>
        </p:spPr>
      </p:pic>
      <p:pic>
        <p:nvPicPr>
          <p:cNvPr id="130" name="Graphic 129" descr="Woman">
            <a:extLst>
              <a:ext uri="{FF2B5EF4-FFF2-40B4-BE49-F238E27FC236}">
                <a16:creationId xmlns:a16="http://schemas.microsoft.com/office/drawing/2014/main" id="{EE3F7C10-870D-4B44-8CB5-2C64B40BB1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77880" y="1465189"/>
            <a:ext cx="622960" cy="622960"/>
          </a:xfrm>
          <a:prstGeom prst="rect">
            <a:avLst/>
          </a:prstGeom>
        </p:spPr>
      </p:pic>
      <p:pic>
        <p:nvPicPr>
          <p:cNvPr id="131" name="Graphic 130" descr="Man">
            <a:extLst>
              <a:ext uri="{FF2B5EF4-FFF2-40B4-BE49-F238E27FC236}">
                <a16:creationId xmlns:a16="http://schemas.microsoft.com/office/drawing/2014/main" id="{54E8A429-3D92-4A44-A29F-73D965479B7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365509" y="1465189"/>
            <a:ext cx="622960" cy="622960"/>
          </a:xfrm>
          <a:prstGeom prst="rect">
            <a:avLst/>
          </a:prstGeom>
        </p:spPr>
      </p:pic>
      <p:pic>
        <p:nvPicPr>
          <p:cNvPr id="132" name="Graphic 131" descr="Woman">
            <a:extLst>
              <a:ext uri="{FF2B5EF4-FFF2-40B4-BE49-F238E27FC236}">
                <a16:creationId xmlns:a16="http://schemas.microsoft.com/office/drawing/2014/main" id="{AD5BB662-D0B3-4BF5-894D-E7CF8C9E41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77880" y="2112599"/>
            <a:ext cx="622960" cy="622960"/>
          </a:xfrm>
          <a:prstGeom prst="rect">
            <a:avLst/>
          </a:prstGeom>
        </p:spPr>
      </p:pic>
      <p:pic>
        <p:nvPicPr>
          <p:cNvPr id="133" name="Graphic 132" descr="Man">
            <a:extLst>
              <a:ext uri="{FF2B5EF4-FFF2-40B4-BE49-F238E27FC236}">
                <a16:creationId xmlns:a16="http://schemas.microsoft.com/office/drawing/2014/main" id="{1D9164E4-8BAE-4874-95C8-5F2EC36D83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65509" y="2112599"/>
            <a:ext cx="622960" cy="622960"/>
          </a:xfrm>
          <a:prstGeom prst="rect">
            <a:avLst/>
          </a:prstGeom>
        </p:spPr>
      </p:pic>
      <p:pic>
        <p:nvPicPr>
          <p:cNvPr id="134" name="Graphic 133" descr="Woman">
            <a:extLst>
              <a:ext uri="{FF2B5EF4-FFF2-40B4-BE49-F238E27FC236}">
                <a16:creationId xmlns:a16="http://schemas.microsoft.com/office/drawing/2014/main" id="{801149AA-DEA7-4A92-8AA4-E996162F33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77880" y="2760009"/>
            <a:ext cx="622960" cy="622960"/>
          </a:xfrm>
          <a:prstGeom prst="rect">
            <a:avLst/>
          </a:prstGeom>
        </p:spPr>
      </p:pic>
      <p:pic>
        <p:nvPicPr>
          <p:cNvPr id="135" name="Graphic 134" descr="Man">
            <a:extLst>
              <a:ext uri="{FF2B5EF4-FFF2-40B4-BE49-F238E27FC236}">
                <a16:creationId xmlns:a16="http://schemas.microsoft.com/office/drawing/2014/main" id="{83790030-1736-4029-BC23-3BD035E4F91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365509" y="2760009"/>
            <a:ext cx="622960" cy="622960"/>
          </a:xfrm>
          <a:prstGeom prst="rect">
            <a:avLst/>
          </a:prstGeom>
        </p:spPr>
      </p:pic>
      <p:pic>
        <p:nvPicPr>
          <p:cNvPr id="136" name="Graphic 135" descr="Woman">
            <a:extLst>
              <a:ext uri="{FF2B5EF4-FFF2-40B4-BE49-F238E27FC236}">
                <a16:creationId xmlns:a16="http://schemas.microsoft.com/office/drawing/2014/main" id="{F6D4F104-5F6A-4F63-A389-9335AEF2C7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77880" y="3407419"/>
            <a:ext cx="622960" cy="622960"/>
          </a:xfrm>
          <a:prstGeom prst="rect">
            <a:avLst/>
          </a:prstGeom>
        </p:spPr>
      </p:pic>
      <p:pic>
        <p:nvPicPr>
          <p:cNvPr id="137" name="Graphic 136" descr="Man">
            <a:extLst>
              <a:ext uri="{FF2B5EF4-FFF2-40B4-BE49-F238E27FC236}">
                <a16:creationId xmlns:a16="http://schemas.microsoft.com/office/drawing/2014/main" id="{884289EA-2100-425F-89C2-04C20FF935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365509" y="3407419"/>
            <a:ext cx="622960" cy="622960"/>
          </a:xfrm>
          <a:prstGeom prst="rect">
            <a:avLst/>
          </a:prstGeom>
        </p:spPr>
      </p:pic>
      <p:pic>
        <p:nvPicPr>
          <p:cNvPr id="138" name="Graphic 137" descr="Woman">
            <a:extLst>
              <a:ext uri="{FF2B5EF4-FFF2-40B4-BE49-F238E27FC236}">
                <a16:creationId xmlns:a16="http://schemas.microsoft.com/office/drawing/2014/main" id="{EF90803A-C532-4E9A-B61B-73A4D8B860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77880" y="4054829"/>
            <a:ext cx="622960" cy="622960"/>
          </a:xfrm>
          <a:prstGeom prst="rect">
            <a:avLst/>
          </a:prstGeom>
        </p:spPr>
      </p:pic>
      <p:pic>
        <p:nvPicPr>
          <p:cNvPr id="139" name="Graphic 138" descr="Man">
            <a:extLst>
              <a:ext uri="{FF2B5EF4-FFF2-40B4-BE49-F238E27FC236}">
                <a16:creationId xmlns:a16="http://schemas.microsoft.com/office/drawing/2014/main" id="{BAA7158E-D0B5-4DBA-9638-4EC5477CDB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65509" y="4054829"/>
            <a:ext cx="622960" cy="622960"/>
          </a:xfrm>
          <a:prstGeom prst="rect">
            <a:avLst/>
          </a:prstGeom>
        </p:spPr>
      </p:pic>
      <p:pic>
        <p:nvPicPr>
          <p:cNvPr id="140" name="Graphic 139" descr="Woman">
            <a:extLst>
              <a:ext uri="{FF2B5EF4-FFF2-40B4-BE49-F238E27FC236}">
                <a16:creationId xmlns:a16="http://schemas.microsoft.com/office/drawing/2014/main" id="{AE22884A-39FE-4E7F-B962-2F5AD08E53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77880" y="4702239"/>
            <a:ext cx="622960" cy="622960"/>
          </a:xfrm>
          <a:prstGeom prst="rect">
            <a:avLst/>
          </a:prstGeom>
        </p:spPr>
      </p:pic>
      <p:pic>
        <p:nvPicPr>
          <p:cNvPr id="141" name="Graphic 140" descr="Man">
            <a:extLst>
              <a:ext uri="{FF2B5EF4-FFF2-40B4-BE49-F238E27FC236}">
                <a16:creationId xmlns:a16="http://schemas.microsoft.com/office/drawing/2014/main" id="{2453D5AE-FEBB-47AD-A2C1-1FBA8C528B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365509" y="4702239"/>
            <a:ext cx="622960" cy="622960"/>
          </a:xfrm>
          <a:prstGeom prst="rect">
            <a:avLst/>
          </a:prstGeom>
        </p:spPr>
      </p:pic>
      <p:pic>
        <p:nvPicPr>
          <p:cNvPr id="142" name="Graphic 141" descr="Woman">
            <a:extLst>
              <a:ext uri="{FF2B5EF4-FFF2-40B4-BE49-F238E27FC236}">
                <a16:creationId xmlns:a16="http://schemas.microsoft.com/office/drawing/2014/main" id="{6B64207B-62DF-4831-8F80-2171A4DC325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77880" y="5349649"/>
            <a:ext cx="622960" cy="622960"/>
          </a:xfrm>
          <a:prstGeom prst="rect">
            <a:avLst/>
          </a:prstGeom>
        </p:spPr>
      </p:pic>
      <p:pic>
        <p:nvPicPr>
          <p:cNvPr id="143" name="Graphic 142" descr="Man">
            <a:extLst>
              <a:ext uri="{FF2B5EF4-FFF2-40B4-BE49-F238E27FC236}">
                <a16:creationId xmlns:a16="http://schemas.microsoft.com/office/drawing/2014/main" id="{5D3F0ACB-6981-4A8B-AB10-8776BF999E1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365509" y="5349649"/>
            <a:ext cx="622960" cy="622960"/>
          </a:xfrm>
          <a:prstGeom prst="rect">
            <a:avLst/>
          </a:prstGeom>
        </p:spPr>
      </p:pic>
      <p:pic>
        <p:nvPicPr>
          <p:cNvPr id="144" name="Graphic 143" descr="Woman">
            <a:extLst>
              <a:ext uri="{FF2B5EF4-FFF2-40B4-BE49-F238E27FC236}">
                <a16:creationId xmlns:a16="http://schemas.microsoft.com/office/drawing/2014/main" id="{B468DC5A-540F-41F4-B6BE-15F48789ABF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677880" y="5997059"/>
            <a:ext cx="622960" cy="622960"/>
          </a:xfrm>
          <a:prstGeom prst="rect">
            <a:avLst/>
          </a:prstGeom>
        </p:spPr>
      </p:pic>
      <p:pic>
        <p:nvPicPr>
          <p:cNvPr id="145" name="Graphic 144" descr="Man">
            <a:extLst>
              <a:ext uri="{FF2B5EF4-FFF2-40B4-BE49-F238E27FC236}">
                <a16:creationId xmlns:a16="http://schemas.microsoft.com/office/drawing/2014/main" id="{45534436-3231-436A-AA2A-6AFAEC35FC4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365509" y="5997059"/>
            <a:ext cx="622960" cy="622960"/>
          </a:xfrm>
          <a:prstGeom prst="rect">
            <a:avLst/>
          </a:prstGeom>
        </p:spPr>
      </p:pic>
      <p:pic>
        <p:nvPicPr>
          <p:cNvPr id="146" name="Graphic 145" descr="Woman">
            <a:extLst>
              <a:ext uri="{FF2B5EF4-FFF2-40B4-BE49-F238E27FC236}">
                <a16:creationId xmlns:a16="http://schemas.microsoft.com/office/drawing/2014/main" id="{3E8A8034-9A79-4009-907E-F71C9465EF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3138" y="170369"/>
            <a:ext cx="622960" cy="622960"/>
          </a:xfrm>
          <a:prstGeom prst="rect">
            <a:avLst/>
          </a:prstGeom>
        </p:spPr>
      </p:pic>
      <p:pic>
        <p:nvPicPr>
          <p:cNvPr id="147" name="Graphic 146" descr="Man">
            <a:extLst>
              <a:ext uri="{FF2B5EF4-FFF2-40B4-BE49-F238E27FC236}">
                <a16:creationId xmlns:a16="http://schemas.microsoft.com/office/drawing/2014/main" id="{DAD9CA44-3758-4D5B-A41B-97611E6CFE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0767" y="170369"/>
            <a:ext cx="622960" cy="622960"/>
          </a:xfrm>
          <a:prstGeom prst="rect">
            <a:avLst/>
          </a:prstGeom>
        </p:spPr>
      </p:pic>
      <p:pic>
        <p:nvPicPr>
          <p:cNvPr id="148" name="Graphic 147" descr="Woman">
            <a:extLst>
              <a:ext uri="{FF2B5EF4-FFF2-40B4-BE49-F238E27FC236}">
                <a16:creationId xmlns:a16="http://schemas.microsoft.com/office/drawing/2014/main" id="{B4E35D82-908D-479D-9B74-EF1E63E878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53138" y="817779"/>
            <a:ext cx="622960" cy="622960"/>
          </a:xfrm>
          <a:prstGeom prst="rect">
            <a:avLst/>
          </a:prstGeom>
        </p:spPr>
      </p:pic>
      <p:pic>
        <p:nvPicPr>
          <p:cNvPr id="149" name="Graphic 148" descr="Man">
            <a:extLst>
              <a:ext uri="{FF2B5EF4-FFF2-40B4-BE49-F238E27FC236}">
                <a16:creationId xmlns:a16="http://schemas.microsoft.com/office/drawing/2014/main" id="{AC5FCCF0-0148-4B7B-8DD9-927A6318B3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40767" y="817779"/>
            <a:ext cx="622960" cy="622960"/>
          </a:xfrm>
          <a:prstGeom prst="rect">
            <a:avLst/>
          </a:prstGeom>
        </p:spPr>
      </p:pic>
      <p:pic>
        <p:nvPicPr>
          <p:cNvPr id="150" name="Graphic 149" descr="Woman">
            <a:extLst>
              <a:ext uri="{FF2B5EF4-FFF2-40B4-BE49-F238E27FC236}">
                <a16:creationId xmlns:a16="http://schemas.microsoft.com/office/drawing/2014/main" id="{64059FE5-8D16-4887-B424-B6AE1074EF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53138" y="1465189"/>
            <a:ext cx="622960" cy="622960"/>
          </a:xfrm>
          <a:prstGeom prst="rect">
            <a:avLst/>
          </a:prstGeom>
        </p:spPr>
      </p:pic>
      <p:pic>
        <p:nvPicPr>
          <p:cNvPr id="151" name="Graphic 150" descr="Man">
            <a:extLst>
              <a:ext uri="{FF2B5EF4-FFF2-40B4-BE49-F238E27FC236}">
                <a16:creationId xmlns:a16="http://schemas.microsoft.com/office/drawing/2014/main" id="{8462859A-281B-4FA2-90D6-6D664D8E9B8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740767" y="1465189"/>
            <a:ext cx="622960" cy="622960"/>
          </a:xfrm>
          <a:prstGeom prst="rect">
            <a:avLst/>
          </a:prstGeom>
        </p:spPr>
      </p:pic>
      <p:pic>
        <p:nvPicPr>
          <p:cNvPr id="152" name="Graphic 151" descr="Woman">
            <a:extLst>
              <a:ext uri="{FF2B5EF4-FFF2-40B4-BE49-F238E27FC236}">
                <a16:creationId xmlns:a16="http://schemas.microsoft.com/office/drawing/2014/main" id="{DC8D133F-11FA-4E38-A82F-0A72C6B9938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053138" y="2112599"/>
            <a:ext cx="622960" cy="622960"/>
          </a:xfrm>
          <a:prstGeom prst="rect">
            <a:avLst/>
          </a:prstGeom>
        </p:spPr>
      </p:pic>
      <p:pic>
        <p:nvPicPr>
          <p:cNvPr id="153" name="Graphic 152" descr="Man">
            <a:extLst>
              <a:ext uri="{FF2B5EF4-FFF2-40B4-BE49-F238E27FC236}">
                <a16:creationId xmlns:a16="http://schemas.microsoft.com/office/drawing/2014/main" id="{E154B2BF-83C1-47E9-ACDF-EF91D30AB4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40767" y="2112599"/>
            <a:ext cx="622960" cy="622960"/>
          </a:xfrm>
          <a:prstGeom prst="rect">
            <a:avLst/>
          </a:prstGeom>
        </p:spPr>
      </p:pic>
      <p:pic>
        <p:nvPicPr>
          <p:cNvPr id="154" name="Graphic 153" descr="Woman">
            <a:extLst>
              <a:ext uri="{FF2B5EF4-FFF2-40B4-BE49-F238E27FC236}">
                <a16:creationId xmlns:a16="http://schemas.microsoft.com/office/drawing/2014/main" id="{289C0B30-5B73-4B74-81DB-57BC89E15F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53138" y="2760009"/>
            <a:ext cx="622960" cy="622960"/>
          </a:xfrm>
          <a:prstGeom prst="rect">
            <a:avLst/>
          </a:prstGeom>
        </p:spPr>
      </p:pic>
      <p:pic>
        <p:nvPicPr>
          <p:cNvPr id="155" name="Graphic 154" descr="Man">
            <a:extLst>
              <a:ext uri="{FF2B5EF4-FFF2-40B4-BE49-F238E27FC236}">
                <a16:creationId xmlns:a16="http://schemas.microsoft.com/office/drawing/2014/main" id="{56DDE9DB-DA09-47CB-82DE-C519C5F8FA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40767" y="2760009"/>
            <a:ext cx="622960" cy="622960"/>
          </a:xfrm>
          <a:prstGeom prst="rect">
            <a:avLst/>
          </a:prstGeom>
        </p:spPr>
      </p:pic>
      <p:pic>
        <p:nvPicPr>
          <p:cNvPr id="156" name="Graphic 155" descr="Woman">
            <a:extLst>
              <a:ext uri="{FF2B5EF4-FFF2-40B4-BE49-F238E27FC236}">
                <a16:creationId xmlns:a16="http://schemas.microsoft.com/office/drawing/2014/main" id="{797761E0-2A43-4469-861D-6401167684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053138" y="3407419"/>
            <a:ext cx="622960" cy="622960"/>
          </a:xfrm>
          <a:prstGeom prst="rect">
            <a:avLst/>
          </a:prstGeom>
        </p:spPr>
      </p:pic>
      <p:pic>
        <p:nvPicPr>
          <p:cNvPr id="157" name="Graphic 156" descr="Man">
            <a:extLst>
              <a:ext uri="{FF2B5EF4-FFF2-40B4-BE49-F238E27FC236}">
                <a16:creationId xmlns:a16="http://schemas.microsoft.com/office/drawing/2014/main" id="{DEFFE1F1-7AC2-4F7B-BABD-579D485890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40767" y="3407419"/>
            <a:ext cx="622960" cy="622960"/>
          </a:xfrm>
          <a:prstGeom prst="rect">
            <a:avLst/>
          </a:prstGeom>
        </p:spPr>
      </p:pic>
      <p:pic>
        <p:nvPicPr>
          <p:cNvPr id="158" name="Graphic 157" descr="Woman">
            <a:extLst>
              <a:ext uri="{FF2B5EF4-FFF2-40B4-BE49-F238E27FC236}">
                <a16:creationId xmlns:a16="http://schemas.microsoft.com/office/drawing/2014/main" id="{815BE06F-89F3-4700-A18C-5E4E82C4B5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53138" y="4054829"/>
            <a:ext cx="622960" cy="622960"/>
          </a:xfrm>
          <a:prstGeom prst="rect">
            <a:avLst/>
          </a:prstGeom>
        </p:spPr>
      </p:pic>
      <p:pic>
        <p:nvPicPr>
          <p:cNvPr id="159" name="Graphic 158" descr="Man">
            <a:extLst>
              <a:ext uri="{FF2B5EF4-FFF2-40B4-BE49-F238E27FC236}">
                <a16:creationId xmlns:a16="http://schemas.microsoft.com/office/drawing/2014/main" id="{41CAE9D2-4FD6-415D-9153-EF20F78FBD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40767" y="4054829"/>
            <a:ext cx="622960" cy="622960"/>
          </a:xfrm>
          <a:prstGeom prst="rect">
            <a:avLst/>
          </a:prstGeom>
        </p:spPr>
      </p:pic>
      <p:pic>
        <p:nvPicPr>
          <p:cNvPr id="160" name="Graphic 159" descr="Woman">
            <a:extLst>
              <a:ext uri="{FF2B5EF4-FFF2-40B4-BE49-F238E27FC236}">
                <a16:creationId xmlns:a16="http://schemas.microsoft.com/office/drawing/2014/main" id="{E1650377-F3B9-4592-A533-E82EBECF74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53138" y="4702239"/>
            <a:ext cx="622960" cy="622960"/>
          </a:xfrm>
          <a:prstGeom prst="rect">
            <a:avLst/>
          </a:prstGeom>
        </p:spPr>
      </p:pic>
      <p:pic>
        <p:nvPicPr>
          <p:cNvPr id="161" name="Graphic 160" descr="Man">
            <a:extLst>
              <a:ext uri="{FF2B5EF4-FFF2-40B4-BE49-F238E27FC236}">
                <a16:creationId xmlns:a16="http://schemas.microsoft.com/office/drawing/2014/main" id="{7BEE3760-F5AE-4816-9722-C32122C2F9E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740767" y="4702239"/>
            <a:ext cx="622960" cy="622960"/>
          </a:xfrm>
          <a:prstGeom prst="rect">
            <a:avLst/>
          </a:prstGeom>
        </p:spPr>
      </p:pic>
      <p:pic>
        <p:nvPicPr>
          <p:cNvPr id="162" name="Graphic 161" descr="Woman">
            <a:extLst>
              <a:ext uri="{FF2B5EF4-FFF2-40B4-BE49-F238E27FC236}">
                <a16:creationId xmlns:a16="http://schemas.microsoft.com/office/drawing/2014/main" id="{727C11A3-EE97-406D-841A-069A9BE970A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053138" y="5349649"/>
            <a:ext cx="622960" cy="622960"/>
          </a:xfrm>
          <a:prstGeom prst="rect">
            <a:avLst/>
          </a:prstGeom>
        </p:spPr>
      </p:pic>
      <p:pic>
        <p:nvPicPr>
          <p:cNvPr id="163" name="Graphic 162" descr="Man">
            <a:extLst>
              <a:ext uri="{FF2B5EF4-FFF2-40B4-BE49-F238E27FC236}">
                <a16:creationId xmlns:a16="http://schemas.microsoft.com/office/drawing/2014/main" id="{CAD15322-D5B1-4FFE-8DD2-12706C0FF3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40767" y="5349649"/>
            <a:ext cx="622960" cy="622960"/>
          </a:xfrm>
          <a:prstGeom prst="rect">
            <a:avLst/>
          </a:prstGeom>
        </p:spPr>
      </p:pic>
      <p:pic>
        <p:nvPicPr>
          <p:cNvPr id="164" name="Graphic 163" descr="Woman">
            <a:extLst>
              <a:ext uri="{FF2B5EF4-FFF2-40B4-BE49-F238E27FC236}">
                <a16:creationId xmlns:a16="http://schemas.microsoft.com/office/drawing/2014/main" id="{3DA4F691-D74B-4DCA-87DC-3221194005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53138" y="5997059"/>
            <a:ext cx="622960" cy="622960"/>
          </a:xfrm>
          <a:prstGeom prst="rect">
            <a:avLst/>
          </a:prstGeom>
        </p:spPr>
      </p:pic>
      <p:pic>
        <p:nvPicPr>
          <p:cNvPr id="165" name="Graphic 164" descr="Man">
            <a:extLst>
              <a:ext uri="{FF2B5EF4-FFF2-40B4-BE49-F238E27FC236}">
                <a16:creationId xmlns:a16="http://schemas.microsoft.com/office/drawing/2014/main" id="{C8134088-DB21-4B2D-804F-92242B115C0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740767" y="5997059"/>
            <a:ext cx="622960" cy="622960"/>
          </a:xfrm>
          <a:prstGeom prst="rect">
            <a:avLst/>
          </a:prstGeom>
        </p:spPr>
      </p:pic>
      <p:pic>
        <p:nvPicPr>
          <p:cNvPr id="166" name="Graphic 165" descr="Woman">
            <a:extLst>
              <a:ext uri="{FF2B5EF4-FFF2-40B4-BE49-F238E27FC236}">
                <a16:creationId xmlns:a16="http://schemas.microsoft.com/office/drawing/2014/main" id="{8503CEA5-96AB-4C36-B992-DE050DD170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28396" y="170369"/>
            <a:ext cx="622960" cy="622960"/>
          </a:xfrm>
          <a:prstGeom prst="rect">
            <a:avLst/>
          </a:prstGeom>
        </p:spPr>
      </p:pic>
      <p:pic>
        <p:nvPicPr>
          <p:cNvPr id="167" name="Graphic 166" descr="Man">
            <a:extLst>
              <a:ext uri="{FF2B5EF4-FFF2-40B4-BE49-F238E27FC236}">
                <a16:creationId xmlns:a16="http://schemas.microsoft.com/office/drawing/2014/main" id="{387FF468-B316-403A-A2FF-B41DFCAA45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16025" y="170369"/>
            <a:ext cx="622960" cy="622960"/>
          </a:xfrm>
          <a:prstGeom prst="rect">
            <a:avLst/>
          </a:prstGeom>
        </p:spPr>
      </p:pic>
      <p:pic>
        <p:nvPicPr>
          <p:cNvPr id="168" name="Graphic 167" descr="Woman">
            <a:extLst>
              <a:ext uri="{FF2B5EF4-FFF2-40B4-BE49-F238E27FC236}">
                <a16:creationId xmlns:a16="http://schemas.microsoft.com/office/drawing/2014/main" id="{6A19C63E-7C62-4EFA-9802-C07443DD609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428396" y="817779"/>
            <a:ext cx="622960" cy="622960"/>
          </a:xfrm>
          <a:prstGeom prst="rect">
            <a:avLst/>
          </a:prstGeom>
        </p:spPr>
      </p:pic>
      <p:pic>
        <p:nvPicPr>
          <p:cNvPr id="169" name="Graphic 168" descr="Man">
            <a:extLst>
              <a:ext uri="{FF2B5EF4-FFF2-40B4-BE49-F238E27FC236}">
                <a16:creationId xmlns:a16="http://schemas.microsoft.com/office/drawing/2014/main" id="{B736C58D-54C8-426C-AC53-136EB6A2BB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116025" y="817779"/>
            <a:ext cx="622960" cy="622960"/>
          </a:xfrm>
          <a:prstGeom prst="rect">
            <a:avLst/>
          </a:prstGeom>
        </p:spPr>
      </p:pic>
      <p:pic>
        <p:nvPicPr>
          <p:cNvPr id="170" name="Graphic 169" descr="Woman">
            <a:extLst>
              <a:ext uri="{FF2B5EF4-FFF2-40B4-BE49-F238E27FC236}">
                <a16:creationId xmlns:a16="http://schemas.microsoft.com/office/drawing/2014/main" id="{351097B4-4CB7-496B-928B-A504344AE9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28396" y="1465189"/>
            <a:ext cx="622960" cy="622960"/>
          </a:xfrm>
          <a:prstGeom prst="rect">
            <a:avLst/>
          </a:prstGeom>
        </p:spPr>
      </p:pic>
      <p:pic>
        <p:nvPicPr>
          <p:cNvPr id="171" name="Graphic 170" descr="Man">
            <a:extLst>
              <a:ext uri="{FF2B5EF4-FFF2-40B4-BE49-F238E27FC236}">
                <a16:creationId xmlns:a16="http://schemas.microsoft.com/office/drawing/2014/main" id="{00D3C582-EAF3-47CA-BB9A-D25E44E6002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116025" y="1465189"/>
            <a:ext cx="622960" cy="622960"/>
          </a:xfrm>
          <a:prstGeom prst="rect">
            <a:avLst/>
          </a:prstGeom>
        </p:spPr>
      </p:pic>
      <p:pic>
        <p:nvPicPr>
          <p:cNvPr id="172" name="Graphic 171" descr="Woman">
            <a:extLst>
              <a:ext uri="{FF2B5EF4-FFF2-40B4-BE49-F238E27FC236}">
                <a16:creationId xmlns:a16="http://schemas.microsoft.com/office/drawing/2014/main" id="{7504B981-44A2-4AC5-AE93-6D9AD4077D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28396" y="2112599"/>
            <a:ext cx="622960" cy="622960"/>
          </a:xfrm>
          <a:prstGeom prst="rect">
            <a:avLst/>
          </a:prstGeom>
        </p:spPr>
      </p:pic>
      <p:pic>
        <p:nvPicPr>
          <p:cNvPr id="173" name="Graphic 172" descr="Man">
            <a:extLst>
              <a:ext uri="{FF2B5EF4-FFF2-40B4-BE49-F238E27FC236}">
                <a16:creationId xmlns:a16="http://schemas.microsoft.com/office/drawing/2014/main" id="{7A3B590E-409E-4A04-BEFB-8DC8AC5109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16025" y="2112599"/>
            <a:ext cx="622960" cy="622960"/>
          </a:xfrm>
          <a:prstGeom prst="rect">
            <a:avLst/>
          </a:prstGeom>
        </p:spPr>
      </p:pic>
      <p:pic>
        <p:nvPicPr>
          <p:cNvPr id="174" name="Graphic 173" descr="Woman">
            <a:extLst>
              <a:ext uri="{FF2B5EF4-FFF2-40B4-BE49-F238E27FC236}">
                <a16:creationId xmlns:a16="http://schemas.microsoft.com/office/drawing/2014/main" id="{A61D2758-FD06-42FC-A883-124F13558C2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428396" y="2760009"/>
            <a:ext cx="622960" cy="622960"/>
          </a:xfrm>
          <a:prstGeom prst="rect">
            <a:avLst/>
          </a:prstGeom>
        </p:spPr>
      </p:pic>
      <p:pic>
        <p:nvPicPr>
          <p:cNvPr id="175" name="Graphic 174" descr="Man">
            <a:extLst>
              <a:ext uri="{FF2B5EF4-FFF2-40B4-BE49-F238E27FC236}">
                <a16:creationId xmlns:a16="http://schemas.microsoft.com/office/drawing/2014/main" id="{8C1D1079-1501-40B7-B16E-3D1EE58A02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116025" y="2760009"/>
            <a:ext cx="622960" cy="622960"/>
          </a:xfrm>
          <a:prstGeom prst="rect">
            <a:avLst/>
          </a:prstGeom>
        </p:spPr>
      </p:pic>
      <p:pic>
        <p:nvPicPr>
          <p:cNvPr id="176" name="Graphic 175" descr="Woman">
            <a:extLst>
              <a:ext uri="{FF2B5EF4-FFF2-40B4-BE49-F238E27FC236}">
                <a16:creationId xmlns:a16="http://schemas.microsoft.com/office/drawing/2014/main" id="{BE480EA8-DEB6-45C2-9F26-490F959547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28396" y="3407419"/>
            <a:ext cx="622960" cy="622960"/>
          </a:xfrm>
          <a:prstGeom prst="rect">
            <a:avLst/>
          </a:prstGeom>
        </p:spPr>
      </p:pic>
      <p:pic>
        <p:nvPicPr>
          <p:cNvPr id="177" name="Graphic 176" descr="Man">
            <a:extLst>
              <a:ext uri="{FF2B5EF4-FFF2-40B4-BE49-F238E27FC236}">
                <a16:creationId xmlns:a16="http://schemas.microsoft.com/office/drawing/2014/main" id="{3BD4AA28-1F4F-4E5E-8211-99B797CC41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16025" y="3407419"/>
            <a:ext cx="622960" cy="622960"/>
          </a:xfrm>
          <a:prstGeom prst="rect">
            <a:avLst/>
          </a:prstGeom>
        </p:spPr>
      </p:pic>
      <p:pic>
        <p:nvPicPr>
          <p:cNvPr id="178" name="Graphic 177" descr="Woman">
            <a:extLst>
              <a:ext uri="{FF2B5EF4-FFF2-40B4-BE49-F238E27FC236}">
                <a16:creationId xmlns:a16="http://schemas.microsoft.com/office/drawing/2014/main" id="{89D08FA6-D42E-42DC-AFC0-2BA8C66E33D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428396" y="4054829"/>
            <a:ext cx="622960" cy="622960"/>
          </a:xfrm>
          <a:prstGeom prst="rect">
            <a:avLst/>
          </a:prstGeom>
        </p:spPr>
      </p:pic>
      <p:pic>
        <p:nvPicPr>
          <p:cNvPr id="179" name="Graphic 178" descr="Man">
            <a:extLst>
              <a:ext uri="{FF2B5EF4-FFF2-40B4-BE49-F238E27FC236}">
                <a16:creationId xmlns:a16="http://schemas.microsoft.com/office/drawing/2014/main" id="{07C90E3D-68A8-4381-83DD-1C6258492B3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116025" y="4054829"/>
            <a:ext cx="622960" cy="622960"/>
          </a:xfrm>
          <a:prstGeom prst="rect">
            <a:avLst/>
          </a:prstGeom>
        </p:spPr>
      </p:pic>
      <p:pic>
        <p:nvPicPr>
          <p:cNvPr id="180" name="Graphic 179" descr="Woman">
            <a:extLst>
              <a:ext uri="{FF2B5EF4-FFF2-40B4-BE49-F238E27FC236}">
                <a16:creationId xmlns:a16="http://schemas.microsoft.com/office/drawing/2014/main" id="{86384E42-442B-4807-8DD6-1AF9D85895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28396" y="4702239"/>
            <a:ext cx="622960" cy="622960"/>
          </a:xfrm>
          <a:prstGeom prst="rect">
            <a:avLst/>
          </a:prstGeom>
        </p:spPr>
      </p:pic>
      <p:pic>
        <p:nvPicPr>
          <p:cNvPr id="181" name="Graphic 180" descr="Man">
            <a:extLst>
              <a:ext uri="{FF2B5EF4-FFF2-40B4-BE49-F238E27FC236}">
                <a16:creationId xmlns:a16="http://schemas.microsoft.com/office/drawing/2014/main" id="{F31BB35F-2BD2-4FA4-B7D0-13387CEBEE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16025" y="4702239"/>
            <a:ext cx="622960" cy="622960"/>
          </a:xfrm>
          <a:prstGeom prst="rect">
            <a:avLst/>
          </a:prstGeom>
        </p:spPr>
      </p:pic>
      <p:pic>
        <p:nvPicPr>
          <p:cNvPr id="182" name="Graphic 181" descr="Woman">
            <a:extLst>
              <a:ext uri="{FF2B5EF4-FFF2-40B4-BE49-F238E27FC236}">
                <a16:creationId xmlns:a16="http://schemas.microsoft.com/office/drawing/2014/main" id="{A88A4D01-6F66-4715-B722-D5F33D6A7F0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428396" y="5349649"/>
            <a:ext cx="622960" cy="622960"/>
          </a:xfrm>
          <a:prstGeom prst="rect">
            <a:avLst/>
          </a:prstGeom>
        </p:spPr>
      </p:pic>
      <p:pic>
        <p:nvPicPr>
          <p:cNvPr id="183" name="Graphic 182" descr="Man">
            <a:extLst>
              <a:ext uri="{FF2B5EF4-FFF2-40B4-BE49-F238E27FC236}">
                <a16:creationId xmlns:a16="http://schemas.microsoft.com/office/drawing/2014/main" id="{543AAA21-ADB7-4794-98AC-9F5AD9CBF7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16025" y="5349649"/>
            <a:ext cx="622960" cy="622960"/>
          </a:xfrm>
          <a:prstGeom prst="rect">
            <a:avLst/>
          </a:prstGeom>
        </p:spPr>
      </p:pic>
      <p:pic>
        <p:nvPicPr>
          <p:cNvPr id="184" name="Graphic 183" descr="Woman">
            <a:extLst>
              <a:ext uri="{FF2B5EF4-FFF2-40B4-BE49-F238E27FC236}">
                <a16:creationId xmlns:a16="http://schemas.microsoft.com/office/drawing/2014/main" id="{C7544BF9-EBCA-43FC-8F4C-700D393E7C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28396" y="5997059"/>
            <a:ext cx="622960" cy="622960"/>
          </a:xfrm>
          <a:prstGeom prst="rect">
            <a:avLst/>
          </a:prstGeom>
        </p:spPr>
      </p:pic>
      <p:pic>
        <p:nvPicPr>
          <p:cNvPr id="185" name="Graphic 184" descr="Man">
            <a:extLst>
              <a:ext uri="{FF2B5EF4-FFF2-40B4-BE49-F238E27FC236}">
                <a16:creationId xmlns:a16="http://schemas.microsoft.com/office/drawing/2014/main" id="{B1D0ABB4-6AB4-453F-9E83-4366DB46F0A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116025" y="5997059"/>
            <a:ext cx="622960" cy="622960"/>
          </a:xfrm>
          <a:prstGeom prst="rect">
            <a:avLst/>
          </a:prstGeom>
        </p:spPr>
      </p:pic>
      <p:pic>
        <p:nvPicPr>
          <p:cNvPr id="186" name="Graphic 185" descr="Woman">
            <a:extLst>
              <a:ext uri="{FF2B5EF4-FFF2-40B4-BE49-F238E27FC236}">
                <a16:creationId xmlns:a16="http://schemas.microsoft.com/office/drawing/2014/main" id="{5E3AA711-4D19-4B7A-B75A-A556861D6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3654" y="170369"/>
            <a:ext cx="622960" cy="622960"/>
          </a:xfrm>
          <a:prstGeom prst="rect">
            <a:avLst/>
          </a:prstGeom>
        </p:spPr>
      </p:pic>
      <p:pic>
        <p:nvPicPr>
          <p:cNvPr id="187" name="Graphic 186" descr="Man">
            <a:extLst>
              <a:ext uri="{FF2B5EF4-FFF2-40B4-BE49-F238E27FC236}">
                <a16:creationId xmlns:a16="http://schemas.microsoft.com/office/drawing/2014/main" id="{4B582D7C-DD3A-4D0F-8D0E-7ACFF3CE2B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91283" y="170369"/>
            <a:ext cx="622960" cy="622960"/>
          </a:xfrm>
          <a:prstGeom prst="rect">
            <a:avLst/>
          </a:prstGeom>
        </p:spPr>
      </p:pic>
      <p:pic>
        <p:nvPicPr>
          <p:cNvPr id="188" name="Graphic 187" descr="Woman">
            <a:extLst>
              <a:ext uri="{FF2B5EF4-FFF2-40B4-BE49-F238E27FC236}">
                <a16:creationId xmlns:a16="http://schemas.microsoft.com/office/drawing/2014/main" id="{A8950CEF-3872-4D2A-AA95-C5E3DDC374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03654" y="817779"/>
            <a:ext cx="622960" cy="622960"/>
          </a:xfrm>
          <a:prstGeom prst="rect">
            <a:avLst/>
          </a:prstGeom>
        </p:spPr>
      </p:pic>
      <p:pic>
        <p:nvPicPr>
          <p:cNvPr id="189" name="Graphic 188" descr="Man">
            <a:extLst>
              <a:ext uri="{FF2B5EF4-FFF2-40B4-BE49-F238E27FC236}">
                <a16:creationId xmlns:a16="http://schemas.microsoft.com/office/drawing/2014/main" id="{F10F0FF6-FD7C-44F7-A758-4B691F44306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491283" y="817779"/>
            <a:ext cx="622960" cy="622960"/>
          </a:xfrm>
          <a:prstGeom prst="rect">
            <a:avLst/>
          </a:prstGeom>
        </p:spPr>
      </p:pic>
      <p:pic>
        <p:nvPicPr>
          <p:cNvPr id="190" name="Graphic 189" descr="Woman">
            <a:extLst>
              <a:ext uri="{FF2B5EF4-FFF2-40B4-BE49-F238E27FC236}">
                <a16:creationId xmlns:a16="http://schemas.microsoft.com/office/drawing/2014/main" id="{D3753DD7-A0F1-40D4-8AFC-73B8422798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03654" y="1465189"/>
            <a:ext cx="622960" cy="622960"/>
          </a:xfrm>
          <a:prstGeom prst="rect">
            <a:avLst/>
          </a:prstGeom>
        </p:spPr>
      </p:pic>
      <p:pic>
        <p:nvPicPr>
          <p:cNvPr id="191" name="Graphic 190" descr="Man">
            <a:extLst>
              <a:ext uri="{FF2B5EF4-FFF2-40B4-BE49-F238E27FC236}">
                <a16:creationId xmlns:a16="http://schemas.microsoft.com/office/drawing/2014/main" id="{0C462C43-9E58-4DBE-8B5C-6FFF5C3770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91283" y="1465189"/>
            <a:ext cx="622960" cy="622960"/>
          </a:xfrm>
          <a:prstGeom prst="rect">
            <a:avLst/>
          </a:prstGeom>
        </p:spPr>
      </p:pic>
      <p:pic>
        <p:nvPicPr>
          <p:cNvPr id="192" name="Graphic 191" descr="Woman">
            <a:extLst>
              <a:ext uri="{FF2B5EF4-FFF2-40B4-BE49-F238E27FC236}">
                <a16:creationId xmlns:a16="http://schemas.microsoft.com/office/drawing/2014/main" id="{1EDDF903-0948-48A8-ACF6-C223414898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803654" y="2112599"/>
            <a:ext cx="622960" cy="622960"/>
          </a:xfrm>
          <a:prstGeom prst="rect">
            <a:avLst/>
          </a:prstGeom>
        </p:spPr>
      </p:pic>
      <p:pic>
        <p:nvPicPr>
          <p:cNvPr id="193" name="Graphic 192" descr="Man">
            <a:extLst>
              <a:ext uri="{FF2B5EF4-FFF2-40B4-BE49-F238E27FC236}">
                <a16:creationId xmlns:a16="http://schemas.microsoft.com/office/drawing/2014/main" id="{93C7E394-5862-45CF-B148-6686D8DF95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91283" y="2112599"/>
            <a:ext cx="622960" cy="622960"/>
          </a:xfrm>
          <a:prstGeom prst="rect">
            <a:avLst/>
          </a:prstGeom>
        </p:spPr>
      </p:pic>
      <p:pic>
        <p:nvPicPr>
          <p:cNvPr id="194" name="Graphic 193" descr="Woman">
            <a:extLst>
              <a:ext uri="{FF2B5EF4-FFF2-40B4-BE49-F238E27FC236}">
                <a16:creationId xmlns:a16="http://schemas.microsoft.com/office/drawing/2014/main" id="{F301DBE0-69E8-4DD5-9ABD-64BDF766C6C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03654" y="2760009"/>
            <a:ext cx="622960" cy="622960"/>
          </a:xfrm>
          <a:prstGeom prst="rect">
            <a:avLst/>
          </a:prstGeom>
        </p:spPr>
      </p:pic>
      <p:pic>
        <p:nvPicPr>
          <p:cNvPr id="195" name="Graphic 194" descr="Man">
            <a:extLst>
              <a:ext uri="{FF2B5EF4-FFF2-40B4-BE49-F238E27FC236}">
                <a16:creationId xmlns:a16="http://schemas.microsoft.com/office/drawing/2014/main" id="{3F11F925-4846-4008-81A4-539F3E56617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491283" y="2760009"/>
            <a:ext cx="622960" cy="622960"/>
          </a:xfrm>
          <a:prstGeom prst="rect">
            <a:avLst/>
          </a:prstGeom>
        </p:spPr>
      </p:pic>
      <p:pic>
        <p:nvPicPr>
          <p:cNvPr id="196" name="Graphic 195" descr="Woman">
            <a:extLst>
              <a:ext uri="{FF2B5EF4-FFF2-40B4-BE49-F238E27FC236}">
                <a16:creationId xmlns:a16="http://schemas.microsoft.com/office/drawing/2014/main" id="{1AF808C7-BC71-416C-907A-BE8A38602E0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803654" y="3407419"/>
            <a:ext cx="622960" cy="622960"/>
          </a:xfrm>
          <a:prstGeom prst="rect">
            <a:avLst/>
          </a:prstGeom>
        </p:spPr>
      </p:pic>
      <p:pic>
        <p:nvPicPr>
          <p:cNvPr id="197" name="Graphic 196" descr="Man">
            <a:extLst>
              <a:ext uri="{FF2B5EF4-FFF2-40B4-BE49-F238E27FC236}">
                <a16:creationId xmlns:a16="http://schemas.microsoft.com/office/drawing/2014/main" id="{2D0CDC3B-C51B-4275-AB0C-BB105E61F8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91283" y="3407419"/>
            <a:ext cx="622960" cy="622960"/>
          </a:xfrm>
          <a:prstGeom prst="rect">
            <a:avLst/>
          </a:prstGeom>
        </p:spPr>
      </p:pic>
      <p:pic>
        <p:nvPicPr>
          <p:cNvPr id="198" name="Graphic 197" descr="Woman">
            <a:extLst>
              <a:ext uri="{FF2B5EF4-FFF2-40B4-BE49-F238E27FC236}">
                <a16:creationId xmlns:a16="http://schemas.microsoft.com/office/drawing/2014/main" id="{5D961205-A9AE-47C4-8B9A-798A9C8F69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03654" y="4054829"/>
            <a:ext cx="622960" cy="622960"/>
          </a:xfrm>
          <a:prstGeom prst="rect">
            <a:avLst/>
          </a:prstGeom>
        </p:spPr>
      </p:pic>
      <p:pic>
        <p:nvPicPr>
          <p:cNvPr id="199" name="Graphic 198" descr="Man">
            <a:extLst>
              <a:ext uri="{FF2B5EF4-FFF2-40B4-BE49-F238E27FC236}">
                <a16:creationId xmlns:a16="http://schemas.microsoft.com/office/drawing/2014/main" id="{61DC7F56-E17E-4D72-A9A9-CED45AAD370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491283" y="4054829"/>
            <a:ext cx="622960" cy="622960"/>
          </a:xfrm>
          <a:prstGeom prst="rect">
            <a:avLst/>
          </a:prstGeom>
        </p:spPr>
      </p:pic>
      <p:pic>
        <p:nvPicPr>
          <p:cNvPr id="200" name="Graphic 199" descr="Woman">
            <a:extLst>
              <a:ext uri="{FF2B5EF4-FFF2-40B4-BE49-F238E27FC236}">
                <a16:creationId xmlns:a16="http://schemas.microsoft.com/office/drawing/2014/main" id="{6DDC2B42-0F4D-4735-8059-D6165ED3657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803654" y="4702239"/>
            <a:ext cx="622960" cy="622960"/>
          </a:xfrm>
          <a:prstGeom prst="rect">
            <a:avLst/>
          </a:prstGeom>
        </p:spPr>
      </p:pic>
      <p:pic>
        <p:nvPicPr>
          <p:cNvPr id="201" name="Graphic 200" descr="Man">
            <a:extLst>
              <a:ext uri="{FF2B5EF4-FFF2-40B4-BE49-F238E27FC236}">
                <a16:creationId xmlns:a16="http://schemas.microsoft.com/office/drawing/2014/main" id="{CDB22A4F-9C49-4759-8ED4-120E78EE25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91283" y="4702239"/>
            <a:ext cx="622960" cy="622960"/>
          </a:xfrm>
          <a:prstGeom prst="rect">
            <a:avLst/>
          </a:prstGeom>
        </p:spPr>
      </p:pic>
      <p:pic>
        <p:nvPicPr>
          <p:cNvPr id="202" name="Graphic 201" descr="Woman">
            <a:extLst>
              <a:ext uri="{FF2B5EF4-FFF2-40B4-BE49-F238E27FC236}">
                <a16:creationId xmlns:a16="http://schemas.microsoft.com/office/drawing/2014/main" id="{F4D5D896-A57C-4536-B5BC-8A601C98D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03654" y="5349649"/>
            <a:ext cx="622960" cy="622960"/>
          </a:xfrm>
          <a:prstGeom prst="rect">
            <a:avLst/>
          </a:prstGeom>
        </p:spPr>
      </p:pic>
      <p:pic>
        <p:nvPicPr>
          <p:cNvPr id="203" name="Graphic 202" descr="Man">
            <a:extLst>
              <a:ext uri="{FF2B5EF4-FFF2-40B4-BE49-F238E27FC236}">
                <a16:creationId xmlns:a16="http://schemas.microsoft.com/office/drawing/2014/main" id="{502EBFF2-1F83-486F-95EE-4F682FC28D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91283" y="5349649"/>
            <a:ext cx="622960" cy="622960"/>
          </a:xfrm>
          <a:prstGeom prst="rect">
            <a:avLst/>
          </a:prstGeom>
        </p:spPr>
      </p:pic>
      <p:pic>
        <p:nvPicPr>
          <p:cNvPr id="204" name="Graphic 203" descr="Woman">
            <a:extLst>
              <a:ext uri="{FF2B5EF4-FFF2-40B4-BE49-F238E27FC236}">
                <a16:creationId xmlns:a16="http://schemas.microsoft.com/office/drawing/2014/main" id="{1A6E9847-4DCD-4820-B86A-2D997B5F8F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03654" y="5997059"/>
            <a:ext cx="622960" cy="622960"/>
          </a:xfrm>
          <a:prstGeom prst="rect">
            <a:avLst/>
          </a:prstGeom>
        </p:spPr>
      </p:pic>
      <p:pic>
        <p:nvPicPr>
          <p:cNvPr id="205" name="Graphic 204" descr="Man">
            <a:extLst>
              <a:ext uri="{FF2B5EF4-FFF2-40B4-BE49-F238E27FC236}">
                <a16:creationId xmlns:a16="http://schemas.microsoft.com/office/drawing/2014/main" id="{6C069584-3F22-46BC-ADFF-6814A07702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91283" y="5997059"/>
            <a:ext cx="622960" cy="622960"/>
          </a:xfrm>
          <a:prstGeom prst="rect">
            <a:avLst/>
          </a:prstGeom>
        </p:spPr>
      </p:pic>
      <p:pic>
        <p:nvPicPr>
          <p:cNvPr id="206" name="Graphic 205" descr="Woman">
            <a:extLst>
              <a:ext uri="{FF2B5EF4-FFF2-40B4-BE49-F238E27FC236}">
                <a16:creationId xmlns:a16="http://schemas.microsoft.com/office/drawing/2014/main" id="{D4DA0363-2979-4B50-94A7-C6F63FA82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8912" y="170369"/>
            <a:ext cx="622960" cy="622960"/>
          </a:xfrm>
          <a:prstGeom prst="rect">
            <a:avLst/>
          </a:prstGeom>
        </p:spPr>
      </p:pic>
      <p:pic>
        <p:nvPicPr>
          <p:cNvPr id="207" name="Graphic 206" descr="Man">
            <a:extLst>
              <a:ext uri="{FF2B5EF4-FFF2-40B4-BE49-F238E27FC236}">
                <a16:creationId xmlns:a16="http://schemas.microsoft.com/office/drawing/2014/main" id="{66349000-C2C5-4DE9-A854-42FC1DF6DB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66541" y="170369"/>
            <a:ext cx="622960" cy="622960"/>
          </a:xfrm>
          <a:prstGeom prst="rect">
            <a:avLst/>
          </a:prstGeom>
        </p:spPr>
      </p:pic>
      <p:pic>
        <p:nvPicPr>
          <p:cNvPr id="208" name="Graphic 207" descr="Woman">
            <a:extLst>
              <a:ext uri="{FF2B5EF4-FFF2-40B4-BE49-F238E27FC236}">
                <a16:creationId xmlns:a16="http://schemas.microsoft.com/office/drawing/2014/main" id="{CE28C081-152B-45C3-8C9A-276CC0D708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78912" y="817779"/>
            <a:ext cx="622960" cy="622960"/>
          </a:xfrm>
          <a:prstGeom prst="rect">
            <a:avLst/>
          </a:prstGeom>
        </p:spPr>
      </p:pic>
      <p:pic>
        <p:nvPicPr>
          <p:cNvPr id="209" name="Graphic 208" descr="Man">
            <a:extLst>
              <a:ext uri="{FF2B5EF4-FFF2-40B4-BE49-F238E27FC236}">
                <a16:creationId xmlns:a16="http://schemas.microsoft.com/office/drawing/2014/main" id="{BB6D1B84-6609-425A-A605-5028EADB157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866541" y="817779"/>
            <a:ext cx="622960" cy="622960"/>
          </a:xfrm>
          <a:prstGeom prst="rect">
            <a:avLst/>
          </a:prstGeom>
        </p:spPr>
      </p:pic>
      <p:pic>
        <p:nvPicPr>
          <p:cNvPr id="210" name="Graphic 209" descr="Woman">
            <a:extLst>
              <a:ext uri="{FF2B5EF4-FFF2-40B4-BE49-F238E27FC236}">
                <a16:creationId xmlns:a16="http://schemas.microsoft.com/office/drawing/2014/main" id="{E0E631FD-5039-4909-B8EE-9A3B0B4DD92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178912" y="1465189"/>
            <a:ext cx="622960" cy="622960"/>
          </a:xfrm>
          <a:prstGeom prst="rect">
            <a:avLst/>
          </a:prstGeom>
        </p:spPr>
      </p:pic>
      <p:pic>
        <p:nvPicPr>
          <p:cNvPr id="211" name="Graphic 210" descr="Man">
            <a:extLst>
              <a:ext uri="{FF2B5EF4-FFF2-40B4-BE49-F238E27FC236}">
                <a16:creationId xmlns:a16="http://schemas.microsoft.com/office/drawing/2014/main" id="{ACEB964E-E8ED-4663-B462-949C5137C9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66541" y="1465189"/>
            <a:ext cx="622960" cy="622960"/>
          </a:xfrm>
          <a:prstGeom prst="rect">
            <a:avLst/>
          </a:prstGeom>
        </p:spPr>
      </p:pic>
      <p:pic>
        <p:nvPicPr>
          <p:cNvPr id="212" name="Graphic 211" descr="Woman">
            <a:extLst>
              <a:ext uri="{FF2B5EF4-FFF2-40B4-BE49-F238E27FC236}">
                <a16:creationId xmlns:a16="http://schemas.microsoft.com/office/drawing/2014/main" id="{B18331FA-4E8C-4057-8152-D95F5D9491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178912" y="2112599"/>
            <a:ext cx="622960" cy="622960"/>
          </a:xfrm>
          <a:prstGeom prst="rect">
            <a:avLst/>
          </a:prstGeom>
        </p:spPr>
      </p:pic>
      <p:pic>
        <p:nvPicPr>
          <p:cNvPr id="213" name="Graphic 212" descr="Man">
            <a:extLst>
              <a:ext uri="{FF2B5EF4-FFF2-40B4-BE49-F238E27FC236}">
                <a16:creationId xmlns:a16="http://schemas.microsoft.com/office/drawing/2014/main" id="{BD9D55A1-2670-4F0C-A166-A457E9EDE08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866541" y="2112599"/>
            <a:ext cx="622960" cy="622960"/>
          </a:xfrm>
          <a:prstGeom prst="rect">
            <a:avLst/>
          </a:prstGeom>
        </p:spPr>
      </p:pic>
      <p:pic>
        <p:nvPicPr>
          <p:cNvPr id="214" name="Graphic 213" descr="Woman">
            <a:extLst>
              <a:ext uri="{FF2B5EF4-FFF2-40B4-BE49-F238E27FC236}">
                <a16:creationId xmlns:a16="http://schemas.microsoft.com/office/drawing/2014/main" id="{48437FD3-5E3F-48D0-B9FA-9CEC071357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78912" y="2760009"/>
            <a:ext cx="622960" cy="622960"/>
          </a:xfrm>
          <a:prstGeom prst="rect">
            <a:avLst/>
          </a:prstGeom>
        </p:spPr>
      </p:pic>
      <p:pic>
        <p:nvPicPr>
          <p:cNvPr id="215" name="Graphic 214" descr="Man">
            <a:extLst>
              <a:ext uri="{FF2B5EF4-FFF2-40B4-BE49-F238E27FC236}">
                <a16:creationId xmlns:a16="http://schemas.microsoft.com/office/drawing/2014/main" id="{9C058338-A415-44C2-82EA-3DFF553CB56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866541" y="2760009"/>
            <a:ext cx="622960" cy="622960"/>
          </a:xfrm>
          <a:prstGeom prst="rect">
            <a:avLst/>
          </a:prstGeom>
        </p:spPr>
      </p:pic>
      <p:pic>
        <p:nvPicPr>
          <p:cNvPr id="216" name="Graphic 215" descr="Woman">
            <a:extLst>
              <a:ext uri="{FF2B5EF4-FFF2-40B4-BE49-F238E27FC236}">
                <a16:creationId xmlns:a16="http://schemas.microsoft.com/office/drawing/2014/main" id="{6FEDCEC8-A5B3-43C7-8063-AA35BB6194F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178912" y="3407419"/>
            <a:ext cx="622960" cy="622960"/>
          </a:xfrm>
          <a:prstGeom prst="rect">
            <a:avLst/>
          </a:prstGeom>
        </p:spPr>
      </p:pic>
      <p:pic>
        <p:nvPicPr>
          <p:cNvPr id="217" name="Graphic 216" descr="Man">
            <a:extLst>
              <a:ext uri="{FF2B5EF4-FFF2-40B4-BE49-F238E27FC236}">
                <a16:creationId xmlns:a16="http://schemas.microsoft.com/office/drawing/2014/main" id="{3349E34F-F6BF-4807-B174-490D7FFF20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66541" y="3407419"/>
            <a:ext cx="622960" cy="622960"/>
          </a:xfrm>
          <a:prstGeom prst="rect">
            <a:avLst/>
          </a:prstGeom>
        </p:spPr>
      </p:pic>
      <p:pic>
        <p:nvPicPr>
          <p:cNvPr id="218" name="Graphic 217" descr="Woman">
            <a:extLst>
              <a:ext uri="{FF2B5EF4-FFF2-40B4-BE49-F238E27FC236}">
                <a16:creationId xmlns:a16="http://schemas.microsoft.com/office/drawing/2014/main" id="{5B0C1293-3405-441D-92D2-913560B8A6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78912" y="4054829"/>
            <a:ext cx="622960" cy="622960"/>
          </a:xfrm>
          <a:prstGeom prst="rect">
            <a:avLst/>
          </a:prstGeom>
        </p:spPr>
      </p:pic>
      <p:pic>
        <p:nvPicPr>
          <p:cNvPr id="219" name="Graphic 218" descr="Man">
            <a:extLst>
              <a:ext uri="{FF2B5EF4-FFF2-40B4-BE49-F238E27FC236}">
                <a16:creationId xmlns:a16="http://schemas.microsoft.com/office/drawing/2014/main" id="{915240C9-93A7-4ED0-B760-D52BDFE245E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866541" y="4054829"/>
            <a:ext cx="622960" cy="622960"/>
          </a:xfrm>
          <a:prstGeom prst="rect">
            <a:avLst/>
          </a:prstGeom>
        </p:spPr>
      </p:pic>
      <p:pic>
        <p:nvPicPr>
          <p:cNvPr id="220" name="Graphic 219" descr="Woman">
            <a:extLst>
              <a:ext uri="{FF2B5EF4-FFF2-40B4-BE49-F238E27FC236}">
                <a16:creationId xmlns:a16="http://schemas.microsoft.com/office/drawing/2014/main" id="{F73F4F03-EC6E-4468-8D96-08A821FA01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178912" y="4702239"/>
            <a:ext cx="622960" cy="622960"/>
          </a:xfrm>
          <a:prstGeom prst="rect">
            <a:avLst/>
          </a:prstGeom>
        </p:spPr>
      </p:pic>
      <p:pic>
        <p:nvPicPr>
          <p:cNvPr id="221" name="Graphic 220" descr="Man">
            <a:extLst>
              <a:ext uri="{FF2B5EF4-FFF2-40B4-BE49-F238E27FC236}">
                <a16:creationId xmlns:a16="http://schemas.microsoft.com/office/drawing/2014/main" id="{3B636C07-2BD3-41D0-B5F0-92AA8A2DC0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66541" y="4702239"/>
            <a:ext cx="622960" cy="622960"/>
          </a:xfrm>
          <a:prstGeom prst="rect">
            <a:avLst/>
          </a:prstGeom>
        </p:spPr>
      </p:pic>
      <p:pic>
        <p:nvPicPr>
          <p:cNvPr id="222" name="Graphic 221" descr="Woman">
            <a:extLst>
              <a:ext uri="{FF2B5EF4-FFF2-40B4-BE49-F238E27FC236}">
                <a16:creationId xmlns:a16="http://schemas.microsoft.com/office/drawing/2014/main" id="{D2ABFFE6-87F8-41FC-A8D3-576222E63A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78912" y="5349649"/>
            <a:ext cx="622960" cy="622960"/>
          </a:xfrm>
          <a:prstGeom prst="rect">
            <a:avLst/>
          </a:prstGeom>
        </p:spPr>
      </p:pic>
      <p:pic>
        <p:nvPicPr>
          <p:cNvPr id="223" name="Graphic 222" descr="Man">
            <a:extLst>
              <a:ext uri="{FF2B5EF4-FFF2-40B4-BE49-F238E27FC236}">
                <a16:creationId xmlns:a16="http://schemas.microsoft.com/office/drawing/2014/main" id="{CBFBAF37-2DBB-4C95-82D6-734F8A073F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866541" y="5349649"/>
            <a:ext cx="622960" cy="622960"/>
          </a:xfrm>
          <a:prstGeom prst="rect">
            <a:avLst/>
          </a:prstGeom>
        </p:spPr>
      </p:pic>
      <p:pic>
        <p:nvPicPr>
          <p:cNvPr id="224" name="Graphic 223" descr="Woman">
            <a:extLst>
              <a:ext uri="{FF2B5EF4-FFF2-40B4-BE49-F238E27FC236}">
                <a16:creationId xmlns:a16="http://schemas.microsoft.com/office/drawing/2014/main" id="{BA4A054B-98C1-4F27-8D81-B2FBA558B5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78912" y="5997059"/>
            <a:ext cx="622960" cy="622960"/>
          </a:xfrm>
          <a:prstGeom prst="rect">
            <a:avLst/>
          </a:prstGeom>
        </p:spPr>
      </p:pic>
      <p:pic>
        <p:nvPicPr>
          <p:cNvPr id="225" name="Graphic 224" descr="Man">
            <a:extLst>
              <a:ext uri="{FF2B5EF4-FFF2-40B4-BE49-F238E27FC236}">
                <a16:creationId xmlns:a16="http://schemas.microsoft.com/office/drawing/2014/main" id="{C1F6116C-D38F-4BE7-B99C-5DC7C378686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866541" y="5997059"/>
            <a:ext cx="622960" cy="622960"/>
          </a:xfrm>
          <a:prstGeom prst="rect">
            <a:avLst/>
          </a:prstGeom>
        </p:spPr>
      </p:pic>
      <p:pic>
        <p:nvPicPr>
          <p:cNvPr id="226" name="Graphic 225" descr="Woman">
            <a:extLst>
              <a:ext uri="{FF2B5EF4-FFF2-40B4-BE49-F238E27FC236}">
                <a16:creationId xmlns:a16="http://schemas.microsoft.com/office/drawing/2014/main" id="{C09B832E-D5F4-419F-996E-C42E728EB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4170" y="170369"/>
            <a:ext cx="622960" cy="622960"/>
          </a:xfrm>
          <a:prstGeom prst="rect">
            <a:avLst/>
          </a:prstGeom>
        </p:spPr>
      </p:pic>
      <p:pic>
        <p:nvPicPr>
          <p:cNvPr id="227" name="Graphic 226" descr="Man">
            <a:extLst>
              <a:ext uri="{FF2B5EF4-FFF2-40B4-BE49-F238E27FC236}">
                <a16:creationId xmlns:a16="http://schemas.microsoft.com/office/drawing/2014/main" id="{0A782921-36F7-48C5-8BA6-1CD2E2E00D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1799" y="170369"/>
            <a:ext cx="622960" cy="622960"/>
          </a:xfrm>
          <a:prstGeom prst="rect">
            <a:avLst/>
          </a:prstGeom>
        </p:spPr>
      </p:pic>
      <p:pic>
        <p:nvPicPr>
          <p:cNvPr id="228" name="Graphic 227" descr="Woman">
            <a:extLst>
              <a:ext uri="{FF2B5EF4-FFF2-40B4-BE49-F238E27FC236}">
                <a16:creationId xmlns:a16="http://schemas.microsoft.com/office/drawing/2014/main" id="{5573E67D-2E45-455A-8537-4DDAAEE256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54170" y="817779"/>
            <a:ext cx="622960" cy="622960"/>
          </a:xfrm>
          <a:prstGeom prst="rect">
            <a:avLst/>
          </a:prstGeom>
        </p:spPr>
      </p:pic>
      <p:pic>
        <p:nvPicPr>
          <p:cNvPr id="229" name="Graphic 228" descr="Man">
            <a:extLst>
              <a:ext uri="{FF2B5EF4-FFF2-40B4-BE49-F238E27FC236}">
                <a16:creationId xmlns:a16="http://schemas.microsoft.com/office/drawing/2014/main" id="{6749A3FD-CF9D-4602-87DC-F1CF752B393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241799" y="817779"/>
            <a:ext cx="622960" cy="622960"/>
          </a:xfrm>
          <a:prstGeom prst="rect">
            <a:avLst/>
          </a:prstGeom>
        </p:spPr>
      </p:pic>
      <p:pic>
        <p:nvPicPr>
          <p:cNvPr id="230" name="Graphic 229" descr="Woman">
            <a:extLst>
              <a:ext uri="{FF2B5EF4-FFF2-40B4-BE49-F238E27FC236}">
                <a16:creationId xmlns:a16="http://schemas.microsoft.com/office/drawing/2014/main" id="{4E6AF3B9-9CED-4A4A-A4F4-D0CB3F59EC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54170" y="1465189"/>
            <a:ext cx="622960" cy="622960"/>
          </a:xfrm>
          <a:prstGeom prst="rect">
            <a:avLst/>
          </a:prstGeom>
        </p:spPr>
      </p:pic>
      <p:pic>
        <p:nvPicPr>
          <p:cNvPr id="231" name="Graphic 230" descr="Man">
            <a:extLst>
              <a:ext uri="{FF2B5EF4-FFF2-40B4-BE49-F238E27FC236}">
                <a16:creationId xmlns:a16="http://schemas.microsoft.com/office/drawing/2014/main" id="{3F1ED192-2348-400C-A4C3-6360B2B721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41799" y="1465189"/>
            <a:ext cx="622960" cy="622960"/>
          </a:xfrm>
          <a:prstGeom prst="rect">
            <a:avLst/>
          </a:prstGeom>
        </p:spPr>
      </p:pic>
      <p:pic>
        <p:nvPicPr>
          <p:cNvPr id="232" name="Graphic 231" descr="Woman">
            <a:extLst>
              <a:ext uri="{FF2B5EF4-FFF2-40B4-BE49-F238E27FC236}">
                <a16:creationId xmlns:a16="http://schemas.microsoft.com/office/drawing/2014/main" id="{56B3A48F-712C-4B61-8B63-C02F1541B7F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554170" y="2112599"/>
            <a:ext cx="622960" cy="622960"/>
          </a:xfrm>
          <a:prstGeom prst="rect">
            <a:avLst/>
          </a:prstGeom>
        </p:spPr>
      </p:pic>
      <p:pic>
        <p:nvPicPr>
          <p:cNvPr id="233" name="Graphic 232" descr="Man">
            <a:extLst>
              <a:ext uri="{FF2B5EF4-FFF2-40B4-BE49-F238E27FC236}">
                <a16:creationId xmlns:a16="http://schemas.microsoft.com/office/drawing/2014/main" id="{CB8AB551-CF14-4CE7-8BCC-8AD4F9F17E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41799" y="2112599"/>
            <a:ext cx="622960" cy="622960"/>
          </a:xfrm>
          <a:prstGeom prst="rect">
            <a:avLst/>
          </a:prstGeom>
        </p:spPr>
      </p:pic>
      <p:pic>
        <p:nvPicPr>
          <p:cNvPr id="334" name="Graphic 333" descr="Woman">
            <a:extLst>
              <a:ext uri="{FF2B5EF4-FFF2-40B4-BE49-F238E27FC236}">
                <a16:creationId xmlns:a16="http://schemas.microsoft.com/office/drawing/2014/main" id="{4C46D6AB-96FB-43C8-82B4-A6BF586913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54170" y="2760009"/>
            <a:ext cx="622960" cy="622960"/>
          </a:xfrm>
          <a:prstGeom prst="rect">
            <a:avLst/>
          </a:prstGeom>
        </p:spPr>
      </p:pic>
      <p:pic>
        <p:nvPicPr>
          <p:cNvPr id="335" name="Graphic 334" descr="Man">
            <a:extLst>
              <a:ext uri="{FF2B5EF4-FFF2-40B4-BE49-F238E27FC236}">
                <a16:creationId xmlns:a16="http://schemas.microsoft.com/office/drawing/2014/main" id="{E59E8626-9192-4F3C-A388-04D7D82AE3C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241799" y="2760009"/>
            <a:ext cx="622960" cy="622960"/>
          </a:xfrm>
          <a:prstGeom prst="rect">
            <a:avLst/>
          </a:prstGeom>
        </p:spPr>
      </p:pic>
      <p:pic>
        <p:nvPicPr>
          <p:cNvPr id="336" name="Graphic 335" descr="Woman">
            <a:extLst>
              <a:ext uri="{FF2B5EF4-FFF2-40B4-BE49-F238E27FC236}">
                <a16:creationId xmlns:a16="http://schemas.microsoft.com/office/drawing/2014/main" id="{C57EC962-EC31-44CA-8A36-42413F3F4C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54170" y="3407419"/>
            <a:ext cx="622960" cy="622960"/>
          </a:xfrm>
          <a:prstGeom prst="rect">
            <a:avLst/>
          </a:prstGeom>
        </p:spPr>
      </p:pic>
      <p:pic>
        <p:nvPicPr>
          <p:cNvPr id="337" name="Graphic 336" descr="Man">
            <a:extLst>
              <a:ext uri="{FF2B5EF4-FFF2-40B4-BE49-F238E27FC236}">
                <a16:creationId xmlns:a16="http://schemas.microsoft.com/office/drawing/2014/main" id="{FACEF6AE-DB5C-45CC-9284-6329B2E635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41799" y="3407419"/>
            <a:ext cx="622960" cy="622960"/>
          </a:xfrm>
          <a:prstGeom prst="rect">
            <a:avLst/>
          </a:prstGeom>
        </p:spPr>
      </p:pic>
      <p:pic>
        <p:nvPicPr>
          <p:cNvPr id="338" name="Graphic 337" descr="Woman">
            <a:extLst>
              <a:ext uri="{FF2B5EF4-FFF2-40B4-BE49-F238E27FC236}">
                <a16:creationId xmlns:a16="http://schemas.microsoft.com/office/drawing/2014/main" id="{C4161B31-C2D3-4C11-A2CB-3ADCE2BC6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54170" y="4054829"/>
            <a:ext cx="622960" cy="622960"/>
          </a:xfrm>
          <a:prstGeom prst="rect">
            <a:avLst/>
          </a:prstGeom>
        </p:spPr>
      </p:pic>
      <p:pic>
        <p:nvPicPr>
          <p:cNvPr id="339" name="Graphic 338" descr="Man">
            <a:extLst>
              <a:ext uri="{FF2B5EF4-FFF2-40B4-BE49-F238E27FC236}">
                <a16:creationId xmlns:a16="http://schemas.microsoft.com/office/drawing/2014/main" id="{928FA8AB-9C6E-4647-8394-BE5B93D7AE5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241799" y="4054829"/>
            <a:ext cx="622960" cy="622960"/>
          </a:xfrm>
          <a:prstGeom prst="rect">
            <a:avLst/>
          </a:prstGeom>
        </p:spPr>
      </p:pic>
      <p:pic>
        <p:nvPicPr>
          <p:cNvPr id="340" name="Graphic 339" descr="Woman">
            <a:extLst>
              <a:ext uri="{FF2B5EF4-FFF2-40B4-BE49-F238E27FC236}">
                <a16:creationId xmlns:a16="http://schemas.microsoft.com/office/drawing/2014/main" id="{3031B4F1-0F3D-4EE8-A541-B2AE51215A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54170" y="4702239"/>
            <a:ext cx="622960" cy="622960"/>
          </a:xfrm>
          <a:prstGeom prst="rect">
            <a:avLst/>
          </a:prstGeom>
        </p:spPr>
      </p:pic>
      <p:pic>
        <p:nvPicPr>
          <p:cNvPr id="341" name="Graphic 340" descr="Man">
            <a:extLst>
              <a:ext uri="{FF2B5EF4-FFF2-40B4-BE49-F238E27FC236}">
                <a16:creationId xmlns:a16="http://schemas.microsoft.com/office/drawing/2014/main" id="{A531C050-5847-4289-A74C-16B268BDDD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41799" y="4702239"/>
            <a:ext cx="622960" cy="622960"/>
          </a:xfrm>
          <a:prstGeom prst="rect">
            <a:avLst/>
          </a:prstGeom>
        </p:spPr>
      </p:pic>
      <p:pic>
        <p:nvPicPr>
          <p:cNvPr id="342" name="Graphic 341" descr="Woman">
            <a:extLst>
              <a:ext uri="{FF2B5EF4-FFF2-40B4-BE49-F238E27FC236}">
                <a16:creationId xmlns:a16="http://schemas.microsoft.com/office/drawing/2014/main" id="{A3EE7262-164E-45C1-BD05-CB831B1A95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54170" y="5349649"/>
            <a:ext cx="622960" cy="622960"/>
          </a:xfrm>
          <a:prstGeom prst="rect">
            <a:avLst/>
          </a:prstGeom>
        </p:spPr>
      </p:pic>
      <p:pic>
        <p:nvPicPr>
          <p:cNvPr id="343" name="Graphic 342" descr="Man">
            <a:extLst>
              <a:ext uri="{FF2B5EF4-FFF2-40B4-BE49-F238E27FC236}">
                <a16:creationId xmlns:a16="http://schemas.microsoft.com/office/drawing/2014/main" id="{9984B90A-771D-4EB5-9A61-ABC9B2B770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241799" y="5349649"/>
            <a:ext cx="622960" cy="622960"/>
          </a:xfrm>
          <a:prstGeom prst="rect">
            <a:avLst/>
          </a:prstGeom>
        </p:spPr>
      </p:pic>
      <p:pic>
        <p:nvPicPr>
          <p:cNvPr id="344" name="Graphic 343" descr="Woman">
            <a:extLst>
              <a:ext uri="{FF2B5EF4-FFF2-40B4-BE49-F238E27FC236}">
                <a16:creationId xmlns:a16="http://schemas.microsoft.com/office/drawing/2014/main" id="{EA44CA83-F2A9-4861-B4AF-36B177EFB8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54170" y="5997059"/>
            <a:ext cx="622960" cy="622960"/>
          </a:xfrm>
          <a:prstGeom prst="rect">
            <a:avLst/>
          </a:prstGeom>
        </p:spPr>
      </p:pic>
      <p:pic>
        <p:nvPicPr>
          <p:cNvPr id="345" name="Graphic 344" descr="Man">
            <a:extLst>
              <a:ext uri="{FF2B5EF4-FFF2-40B4-BE49-F238E27FC236}">
                <a16:creationId xmlns:a16="http://schemas.microsoft.com/office/drawing/2014/main" id="{E094B6CB-9DD4-491B-AE87-BFDCCE90BE4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241799" y="5997059"/>
            <a:ext cx="622960" cy="622960"/>
          </a:xfrm>
          <a:prstGeom prst="rect">
            <a:avLst/>
          </a:prstGeom>
        </p:spPr>
      </p:pic>
      <p:pic>
        <p:nvPicPr>
          <p:cNvPr id="346" name="Graphic 345" descr="Woman">
            <a:extLst>
              <a:ext uri="{FF2B5EF4-FFF2-40B4-BE49-F238E27FC236}">
                <a16:creationId xmlns:a16="http://schemas.microsoft.com/office/drawing/2014/main" id="{AFF16178-BE3C-435C-995D-254D47407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29428" y="170369"/>
            <a:ext cx="622960" cy="622960"/>
          </a:xfrm>
          <a:prstGeom prst="rect">
            <a:avLst/>
          </a:prstGeom>
        </p:spPr>
      </p:pic>
      <p:pic>
        <p:nvPicPr>
          <p:cNvPr id="347" name="Graphic 346" descr="Man">
            <a:extLst>
              <a:ext uri="{FF2B5EF4-FFF2-40B4-BE49-F238E27FC236}">
                <a16:creationId xmlns:a16="http://schemas.microsoft.com/office/drawing/2014/main" id="{333D37C3-30B1-4C14-A815-5117E1C085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7057" y="170369"/>
            <a:ext cx="622960" cy="622960"/>
          </a:xfrm>
          <a:prstGeom prst="rect">
            <a:avLst/>
          </a:prstGeom>
        </p:spPr>
      </p:pic>
      <p:pic>
        <p:nvPicPr>
          <p:cNvPr id="348" name="Graphic 347" descr="Woman">
            <a:extLst>
              <a:ext uri="{FF2B5EF4-FFF2-40B4-BE49-F238E27FC236}">
                <a16:creationId xmlns:a16="http://schemas.microsoft.com/office/drawing/2014/main" id="{4A04C55A-BEAA-4DF7-A0EC-DAC1B8C6DD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29428" y="817779"/>
            <a:ext cx="622960" cy="622960"/>
          </a:xfrm>
          <a:prstGeom prst="rect">
            <a:avLst/>
          </a:prstGeom>
        </p:spPr>
      </p:pic>
      <p:pic>
        <p:nvPicPr>
          <p:cNvPr id="349" name="Graphic 348" descr="Man">
            <a:extLst>
              <a:ext uri="{FF2B5EF4-FFF2-40B4-BE49-F238E27FC236}">
                <a16:creationId xmlns:a16="http://schemas.microsoft.com/office/drawing/2014/main" id="{16A40DF2-DCC4-417A-93A8-B0E7FEFEF1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617057" y="817779"/>
            <a:ext cx="622960" cy="622960"/>
          </a:xfrm>
          <a:prstGeom prst="rect">
            <a:avLst/>
          </a:prstGeom>
        </p:spPr>
      </p:pic>
      <p:pic>
        <p:nvPicPr>
          <p:cNvPr id="350" name="Graphic 349" descr="Woman">
            <a:extLst>
              <a:ext uri="{FF2B5EF4-FFF2-40B4-BE49-F238E27FC236}">
                <a16:creationId xmlns:a16="http://schemas.microsoft.com/office/drawing/2014/main" id="{6C86D8DA-A428-4A4D-BE6D-29D20827FB1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929428" y="1465189"/>
            <a:ext cx="622960" cy="622960"/>
          </a:xfrm>
          <a:prstGeom prst="rect">
            <a:avLst/>
          </a:prstGeom>
        </p:spPr>
      </p:pic>
      <p:pic>
        <p:nvPicPr>
          <p:cNvPr id="351" name="Graphic 350" descr="Man">
            <a:extLst>
              <a:ext uri="{FF2B5EF4-FFF2-40B4-BE49-F238E27FC236}">
                <a16:creationId xmlns:a16="http://schemas.microsoft.com/office/drawing/2014/main" id="{F12BFE3A-6D4C-4098-B537-D7B50EAB4D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17057" y="1465189"/>
            <a:ext cx="622960" cy="622960"/>
          </a:xfrm>
          <a:prstGeom prst="rect">
            <a:avLst/>
          </a:prstGeom>
        </p:spPr>
      </p:pic>
      <p:pic>
        <p:nvPicPr>
          <p:cNvPr id="352" name="Graphic 351" descr="Woman">
            <a:extLst>
              <a:ext uri="{FF2B5EF4-FFF2-40B4-BE49-F238E27FC236}">
                <a16:creationId xmlns:a16="http://schemas.microsoft.com/office/drawing/2014/main" id="{30A642D3-ED8A-429C-BF33-AE253DC5A3C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929428" y="2112599"/>
            <a:ext cx="622960" cy="622960"/>
          </a:xfrm>
          <a:prstGeom prst="rect">
            <a:avLst/>
          </a:prstGeom>
        </p:spPr>
      </p:pic>
      <p:pic>
        <p:nvPicPr>
          <p:cNvPr id="353" name="Graphic 352" descr="Man">
            <a:extLst>
              <a:ext uri="{FF2B5EF4-FFF2-40B4-BE49-F238E27FC236}">
                <a16:creationId xmlns:a16="http://schemas.microsoft.com/office/drawing/2014/main" id="{19F2B53E-D153-4D96-ACC8-3D4F68B9A5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17057" y="2112599"/>
            <a:ext cx="622960" cy="622960"/>
          </a:xfrm>
          <a:prstGeom prst="rect">
            <a:avLst/>
          </a:prstGeom>
        </p:spPr>
      </p:pic>
      <p:pic>
        <p:nvPicPr>
          <p:cNvPr id="354" name="Graphic 353" descr="Woman">
            <a:extLst>
              <a:ext uri="{FF2B5EF4-FFF2-40B4-BE49-F238E27FC236}">
                <a16:creationId xmlns:a16="http://schemas.microsoft.com/office/drawing/2014/main" id="{4F5BE2F0-B411-4427-914A-691708DBBA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29428" y="2760009"/>
            <a:ext cx="622960" cy="622960"/>
          </a:xfrm>
          <a:prstGeom prst="rect">
            <a:avLst/>
          </a:prstGeom>
        </p:spPr>
      </p:pic>
      <p:pic>
        <p:nvPicPr>
          <p:cNvPr id="355" name="Graphic 354" descr="Man">
            <a:extLst>
              <a:ext uri="{FF2B5EF4-FFF2-40B4-BE49-F238E27FC236}">
                <a16:creationId xmlns:a16="http://schemas.microsoft.com/office/drawing/2014/main" id="{26031C58-E269-46B2-AFB9-6AAD0482A6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617057" y="2760009"/>
            <a:ext cx="622960" cy="622960"/>
          </a:xfrm>
          <a:prstGeom prst="rect">
            <a:avLst/>
          </a:prstGeom>
        </p:spPr>
      </p:pic>
      <p:pic>
        <p:nvPicPr>
          <p:cNvPr id="356" name="Graphic 355" descr="Woman">
            <a:extLst>
              <a:ext uri="{FF2B5EF4-FFF2-40B4-BE49-F238E27FC236}">
                <a16:creationId xmlns:a16="http://schemas.microsoft.com/office/drawing/2014/main" id="{C39390CF-6FB2-4316-9023-160C88B4B1C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929428" y="3407419"/>
            <a:ext cx="622960" cy="622960"/>
          </a:xfrm>
          <a:prstGeom prst="rect">
            <a:avLst/>
          </a:prstGeom>
        </p:spPr>
      </p:pic>
      <p:pic>
        <p:nvPicPr>
          <p:cNvPr id="357" name="Graphic 356" descr="Man">
            <a:extLst>
              <a:ext uri="{FF2B5EF4-FFF2-40B4-BE49-F238E27FC236}">
                <a16:creationId xmlns:a16="http://schemas.microsoft.com/office/drawing/2014/main" id="{EDDA2673-DBED-4DFA-B4D5-19FAEC125D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17057" y="3407419"/>
            <a:ext cx="622960" cy="622960"/>
          </a:xfrm>
          <a:prstGeom prst="rect">
            <a:avLst/>
          </a:prstGeom>
        </p:spPr>
      </p:pic>
      <p:pic>
        <p:nvPicPr>
          <p:cNvPr id="358" name="Graphic 357" descr="Woman">
            <a:extLst>
              <a:ext uri="{FF2B5EF4-FFF2-40B4-BE49-F238E27FC236}">
                <a16:creationId xmlns:a16="http://schemas.microsoft.com/office/drawing/2014/main" id="{212D01E2-C339-4AD2-9536-4722D4EEB1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29428" y="4054829"/>
            <a:ext cx="622960" cy="622960"/>
          </a:xfrm>
          <a:prstGeom prst="rect">
            <a:avLst/>
          </a:prstGeom>
        </p:spPr>
      </p:pic>
      <p:pic>
        <p:nvPicPr>
          <p:cNvPr id="359" name="Graphic 358" descr="Man">
            <a:extLst>
              <a:ext uri="{FF2B5EF4-FFF2-40B4-BE49-F238E27FC236}">
                <a16:creationId xmlns:a16="http://schemas.microsoft.com/office/drawing/2014/main" id="{1A10D552-42CC-49B1-A1FB-4841A181E04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617057" y="4054829"/>
            <a:ext cx="622960" cy="622960"/>
          </a:xfrm>
          <a:prstGeom prst="rect">
            <a:avLst/>
          </a:prstGeom>
        </p:spPr>
      </p:pic>
      <p:pic>
        <p:nvPicPr>
          <p:cNvPr id="360" name="Graphic 359" descr="Woman">
            <a:extLst>
              <a:ext uri="{FF2B5EF4-FFF2-40B4-BE49-F238E27FC236}">
                <a16:creationId xmlns:a16="http://schemas.microsoft.com/office/drawing/2014/main" id="{55A11E14-3956-4326-B1E9-56B7557E07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929428" y="4702239"/>
            <a:ext cx="622960" cy="622960"/>
          </a:xfrm>
          <a:prstGeom prst="rect">
            <a:avLst/>
          </a:prstGeom>
        </p:spPr>
      </p:pic>
      <p:pic>
        <p:nvPicPr>
          <p:cNvPr id="361" name="Graphic 360" descr="Man">
            <a:extLst>
              <a:ext uri="{FF2B5EF4-FFF2-40B4-BE49-F238E27FC236}">
                <a16:creationId xmlns:a16="http://schemas.microsoft.com/office/drawing/2014/main" id="{9D632923-2EE8-4D9C-B6F5-B6ABCEB07D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17057" y="4702239"/>
            <a:ext cx="622960" cy="622960"/>
          </a:xfrm>
          <a:prstGeom prst="rect">
            <a:avLst/>
          </a:prstGeom>
        </p:spPr>
      </p:pic>
      <p:pic>
        <p:nvPicPr>
          <p:cNvPr id="362" name="Graphic 361" descr="Woman">
            <a:extLst>
              <a:ext uri="{FF2B5EF4-FFF2-40B4-BE49-F238E27FC236}">
                <a16:creationId xmlns:a16="http://schemas.microsoft.com/office/drawing/2014/main" id="{02D3B2AC-9B0D-43F5-9133-9D3A765C45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29428" y="5349649"/>
            <a:ext cx="622960" cy="622960"/>
          </a:xfrm>
          <a:prstGeom prst="rect">
            <a:avLst/>
          </a:prstGeom>
        </p:spPr>
      </p:pic>
      <p:pic>
        <p:nvPicPr>
          <p:cNvPr id="363" name="Graphic 362" descr="Man">
            <a:extLst>
              <a:ext uri="{FF2B5EF4-FFF2-40B4-BE49-F238E27FC236}">
                <a16:creationId xmlns:a16="http://schemas.microsoft.com/office/drawing/2014/main" id="{96760698-8F73-45D4-BD9A-F0531CA9282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617057" y="5349649"/>
            <a:ext cx="622960" cy="622960"/>
          </a:xfrm>
          <a:prstGeom prst="rect">
            <a:avLst/>
          </a:prstGeom>
        </p:spPr>
      </p:pic>
      <p:pic>
        <p:nvPicPr>
          <p:cNvPr id="364" name="Graphic 363" descr="Woman">
            <a:extLst>
              <a:ext uri="{FF2B5EF4-FFF2-40B4-BE49-F238E27FC236}">
                <a16:creationId xmlns:a16="http://schemas.microsoft.com/office/drawing/2014/main" id="{1E076F4D-8732-4E04-BC5C-B935B7A259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29428" y="5997059"/>
            <a:ext cx="622960" cy="622960"/>
          </a:xfrm>
          <a:prstGeom prst="rect">
            <a:avLst/>
          </a:prstGeom>
        </p:spPr>
      </p:pic>
      <p:pic>
        <p:nvPicPr>
          <p:cNvPr id="365" name="Graphic 364" descr="Man">
            <a:extLst>
              <a:ext uri="{FF2B5EF4-FFF2-40B4-BE49-F238E27FC236}">
                <a16:creationId xmlns:a16="http://schemas.microsoft.com/office/drawing/2014/main" id="{79934044-0F9E-4187-8BD3-0A97B1F756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617057" y="5997059"/>
            <a:ext cx="622960" cy="622960"/>
          </a:xfrm>
          <a:prstGeom prst="rect">
            <a:avLst/>
          </a:prstGeom>
        </p:spPr>
      </p:pic>
      <p:pic>
        <p:nvPicPr>
          <p:cNvPr id="366" name="Graphic 365" descr="Woman">
            <a:extLst>
              <a:ext uri="{FF2B5EF4-FFF2-40B4-BE49-F238E27FC236}">
                <a16:creationId xmlns:a16="http://schemas.microsoft.com/office/drawing/2014/main" id="{A730785A-A7AC-43DB-8743-F80DB6E88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04693" y="170369"/>
            <a:ext cx="622960" cy="622960"/>
          </a:xfrm>
          <a:prstGeom prst="rect">
            <a:avLst/>
          </a:prstGeom>
        </p:spPr>
      </p:pic>
      <p:pic>
        <p:nvPicPr>
          <p:cNvPr id="367" name="Graphic 366" descr="Woman">
            <a:extLst>
              <a:ext uri="{FF2B5EF4-FFF2-40B4-BE49-F238E27FC236}">
                <a16:creationId xmlns:a16="http://schemas.microsoft.com/office/drawing/2014/main" id="{6D527CE6-9D69-4F5E-AF0E-563D219CBB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04693" y="817779"/>
            <a:ext cx="622960" cy="622960"/>
          </a:xfrm>
          <a:prstGeom prst="rect">
            <a:avLst/>
          </a:prstGeom>
        </p:spPr>
      </p:pic>
      <p:pic>
        <p:nvPicPr>
          <p:cNvPr id="368" name="Graphic 367" descr="Woman">
            <a:extLst>
              <a:ext uri="{FF2B5EF4-FFF2-40B4-BE49-F238E27FC236}">
                <a16:creationId xmlns:a16="http://schemas.microsoft.com/office/drawing/2014/main" id="{5B8D7C41-7F4C-461F-9AA9-4C756C9DB1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04693" y="1465189"/>
            <a:ext cx="622960" cy="622960"/>
          </a:xfrm>
          <a:prstGeom prst="rect">
            <a:avLst/>
          </a:prstGeom>
        </p:spPr>
      </p:pic>
      <p:pic>
        <p:nvPicPr>
          <p:cNvPr id="369" name="Graphic 368" descr="Woman">
            <a:extLst>
              <a:ext uri="{FF2B5EF4-FFF2-40B4-BE49-F238E27FC236}">
                <a16:creationId xmlns:a16="http://schemas.microsoft.com/office/drawing/2014/main" id="{73FB22DB-84A4-44B0-A430-E0D827938D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04693" y="2112599"/>
            <a:ext cx="622960" cy="622960"/>
          </a:xfrm>
          <a:prstGeom prst="rect">
            <a:avLst/>
          </a:prstGeom>
        </p:spPr>
      </p:pic>
      <p:pic>
        <p:nvPicPr>
          <p:cNvPr id="370" name="Graphic 369" descr="Woman">
            <a:extLst>
              <a:ext uri="{FF2B5EF4-FFF2-40B4-BE49-F238E27FC236}">
                <a16:creationId xmlns:a16="http://schemas.microsoft.com/office/drawing/2014/main" id="{AA8C5451-D112-4315-B717-111D6249B8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04693" y="2760009"/>
            <a:ext cx="622960" cy="622960"/>
          </a:xfrm>
          <a:prstGeom prst="rect">
            <a:avLst/>
          </a:prstGeom>
        </p:spPr>
      </p:pic>
      <p:pic>
        <p:nvPicPr>
          <p:cNvPr id="371" name="Graphic 370" descr="Woman">
            <a:extLst>
              <a:ext uri="{FF2B5EF4-FFF2-40B4-BE49-F238E27FC236}">
                <a16:creationId xmlns:a16="http://schemas.microsoft.com/office/drawing/2014/main" id="{12CF7F5C-2750-47B0-830D-547285ED2B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04693" y="3407419"/>
            <a:ext cx="622960" cy="622960"/>
          </a:xfrm>
          <a:prstGeom prst="rect">
            <a:avLst/>
          </a:prstGeom>
        </p:spPr>
      </p:pic>
      <p:pic>
        <p:nvPicPr>
          <p:cNvPr id="372" name="Graphic 371" descr="Woman">
            <a:extLst>
              <a:ext uri="{FF2B5EF4-FFF2-40B4-BE49-F238E27FC236}">
                <a16:creationId xmlns:a16="http://schemas.microsoft.com/office/drawing/2014/main" id="{53887313-A0B4-4450-988B-15D41A0ADF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04693" y="4054829"/>
            <a:ext cx="622960" cy="622960"/>
          </a:xfrm>
          <a:prstGeom prst="rect">
            <a:avLst/>
          </a:prstGeom>
        </p:spPr>
      </p:pic>
      <p:pic>
        <p:nvPicPr>
          <p:cNvPr id="373" name="Graphic 372" descr="Woman">
            <a:extLst>
              <a:ext uri="{FF2B5EF4-FFF2-40B4-BE49-F238E27FC236}">
                <a16:creationId xmlns:a16="http://schemas.microsoft.com/office/drawing/2014/main" id="{BA709FCA-DD80-4EB6-A44C-372DF02C5C1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304693" y="4702239"/>
            <a:ext cx="622960" cy="622960"/>
          </a:xfrm>
          <a:prstGeom prst="rect">
            <a:avLst/>
          </a:prstGeom>
        </p:spPr>
      </p:pic>
      <p:pic>
        <p:nvPicPr>
          <p:cNvPr id="374" name="Graphic 373" descr="Woman">
            <a:extLst>
              <a:ext uri="{FF2B5EF4-FFF2-40B4-BE49-F238E27FC236}">
                <a16:creationId xmlns:a16="http://schemas.microsoft.com/office/drawing/2014/main" id="{F24B1382-E1BA-4C9E-9E18-2A800AEFF3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04693" y="5349649"/>
            <a:ext cx="622960" cy="622960"/>
          </a:xfrm>
          <a:prstGeom prst="rect">
            <a:avLst/>
          </a:prstGeom>
        </p:spPr>
      </p:pic>
      <p:pic>
        <p:nvPicPr>
          <p:cNvPr id="375" name="Graphic 374" descr="Woman">
            <a:extLst>
              <a:ext uri="{FF2B5EF4-FFF2-40B4-BE49-F238E27FC236}">
                <a16:creationId xmlns:a16="http://schemas.microsoft.com/office/drawing/2014/main" id="{5CE63AF9-BEE5-4ACC-99AF-92245366639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304693" y="5997059"/>
            <a:ext cx="622960" cy="6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5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2B22E4-BB76-45F0-8843-2AEE6BCA373B}"/>
              </a:ext>
            </a:extLst>
          </p:cNvPr>
          <p:cNvSpPr/>
          <p:nvPr/>
        </p:nvSpPr>
        <p:spPr>
          <a:xfrm>
            <a:off x="-182880" y="-75304"/>
            <a:ext cx="12726899" cy="7057017"/>
          </a:xfrm>
          <a:prstGeom prst="rect">
            <a:avLst/>
          </a:prstGeom>
          <a:solidFill>
            <a:srgbClr val="43C1BB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" name="Graphic 104" descr="Woman">
            <a:extLst>
              <a:ext uri="{FF2B5EF4-FFF2-40B4-BE49-F238E27FC236}">
                <a16:creationId xmlns:a16="http://schemas.microsoft.com/office/drawing/2014/main" id="{C6ACCE1C-9BD8-4A17-9301-9A50D4D27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622" y="170369"/>
            <a:ext cx="622960" cy="622960"/>
          </a:xfrm>
          <a:prstGeom prst="rect">
            <a:avLst/>
          </a:prstGeom>
        </p:spPr>
      </p:pic>
      <p:pic>
        <p:nvPicPr>
          <p:cNvPr id="106" name="Graphic 105" descr="Man">
            <a:extLst>
              <a:ext uri="{FF2B5EF4-FFF2-40B4-BE49-F238E27FC236}">
                <a16:creationId xmlns:a16="http://schemas.microsoft.com/office/drawing/2014/main" id="{F0495F6C-193C-44BB-BB90-6729C88E33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251" y="170369"/>
            <a:ext cx="622960" cy="622960"/>
          </a:xfrm>
          <a:prstGeom prst="rect">
            <a:avLst/>
          </a:prstGeom>
        </p:spPr>
      </p:pic>
      <p:pic>
        <p:nvPicPr>
          <p:cNvPr id="107" name="Graphic 106" descr="Woman">
            <a:extLst>
              <a:ext uri="{FF2B5EF4-FFF2-40B4-BE49-F238E27FC236}">
                <a16:creationId xmlns:a16="http://schemas.microsoft.com/office/drawing/2014/main" id="{62B9498D-481E-4C12-9AF2-ADFE759FB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622" y="817779"/>
            <a:ext cx="622960" cy="622960"/>
          </a:xfrm>
          <a:prstGeom prst="rect">
            <a:avLst/>
          </a:prstGeom>
        </p:spPr>
      </p:pic>
      <p:pic>
        <p:nvPicPr>
          <p:cNvPr id="108" name="Graphic 107" descr="Man">
            <a:extLst>
              <a:ext uri="{FF2B5EF4-FFF2-40B4-BE49-F238E27FC236}">
                <a16:creationId xmlns:a16="http://schemas.microsoft.com/office/drawing/2014/main" id="{E98F9ADB-206D-4B6C-A5C9-B0A0287686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251" y="817779"/>
            <a:ext cx="622960" cy="622960"/>
          </a:xfrm>
          <a:prstGeom prst="rect">
            <a:avLst/>
          </a:prstGeom>
        </p:spPr>
      </p:pic>
      <p:pic>
        <p:nvPicPr>
          <p:cNvPr id="109" name="Graphic 108" descr="Woman">
            <a:extLst>
              <a:ext uri="{FF2B5EF4-FFF2-40B4-BE49-F238E27FC236}">
                <a16:creationId xmlns:a16="http://schemas.microsoft.com/office/drawing/2014/main" id="{64927865-6B6F-44CA-8E49-1788EC971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622" y="1465189"/>
            <a:ext cx="622960" cy="622960"/>
          </a:xfrm>
          <a:prstGeom prst="rect">
            <a:avLst/>
          </a:prstGeom>
        </p:spPr>
      </p:pic>
      <p:pic>
        <p:nvPicPr>
          <p:cNvPr id="110" name="Graphic 109" descr="Man">
            <a:extLst>
              <a:ext uri="{FF2B5EF4-FFF2-40B4-BE49-F238E27FC236}">
                <a16:creationId xmlns:a16="http://schemas.microsoft.com/office/drawing/2014/main" id="{51E45D1B-9DA3-449F-86C1-77C911FC7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251" y="1465189"/>
            <a:ext cx="622960" cy="622960"/>
          </a:xfrm>
          <a:prstGeom prst="rect">
            <a:avLst/>
          </a:prstGeom>
        </p:spPr>
      </p:pic>
      <p:pic>
        <p:nvPicPr>
          <p:cNvPr id="111" name="Graphic 110" descr="Woman">
            <a:extLst>
              <a:ext uri="{FF2B5EF4-FFF2-40B4-BE49-F238E27FC236}">
                <a16:creationId xmlns:a16="http://schemas.microsoft.com/office/drawing/2014/main" id="{F6259634-8F8E-4D63-831E-3F9B9EC6B7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2622" y="2112599"/>
            <a:ext cx="622960" cy="622960"/>
          </a:xfrm>
          <a:prstGeom prst="rect">
            <a:avLst/>
          </a:prstGeom>
        </p:spPr>
      </p:pic>
      <p:pic>
        <p:nvPicPr>
          <p:cNvPr id="112" name="Graphic 111" descr="Man">
            <a:extLst>
              <a:ext uri="{FF2B5EF4-FFF2-40B4-BE49-F238E27FC236}">
                <a16:creationId xmlns:a16="http://schemas.microsoft.com/office/drawing/2014/main" id="{6145D76E-59CC-4892-8996-307A7D6649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0251" y="2112599"/>
            <a:ext cx="622960" cy="622960"/>
          </a:xfrm>
          <a:prstGeom prst="rect">
            <a:avLst/>
          </a:prstGeom>
        </p:spPr>
      </p:pic>
      <p:pic>
        <p:nvPicPr>
          <p:cNvPr id="113" name="Graphic 112" descr="Woman">
            <a:extLst>
              <a:ext uri="{FF2B5EF4-FFF2-40B4-BE49-F238E27FC236}">
                <a16:creationId xmlns:a16="http://schemas.microsoft.com/office/drawing/2014/main" id="{E67F8E3F-7D27-4366-9B04-3CC0EADD31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2622" y="2760009"/>
            <a:ext cx="622960" cy="622960"/>
          </a:xfrm>
          <a:prstGeom prst="rect">
            <a:avLst/>
          </a:prstGeom>
        </p:spPr>
      </p:pic>
      <p:pic>
        <p:nvPicPr>
          <p:cNvPr id="114" name="Graphic 113" descr="Man">
            <a:extLst>
              <a:ext uri="{FF2B5EF4-FFF2-40B4-BE49-F238E27FC236}">
                <a16:creationId xmlns:a16="http://schemas.microsoft.com/office/drawing/2014/main" id="{EA31F90E-38BD-486F-9F6F-57D31A94FA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0251" y="2760009"/>
            <a:ext cx="622960" cy="622960"/>
          </a:xfrm>
          <a:prstGeom prst="rect">
            <a:avLst/>
          </a:prstGeom>
        </p:spPr>
      </p:pic>
      <p:pic>
        <p:nvPicPr>
          <p:cNvPr id="115" name="Graphic 114" descr="Woman">
            <a:extLst>
              <a:ext uri="{FF2B5EF4-FFF2-40B4-BE49-F238E27FC236}">
                <a16:creationId xmlns:a16="http://schemas.microsoft.com/office/drawing/2014/main" id="{AF8EA3B6-6783-4E76-AE4B-761C0375CB6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02622" y="3407419"/>
            <a:ext cx="622960" cy="622960"/>
          </a:xfrm>
          <a:prstGeom prst="rect">
            <a:avLst/>
          </a:prstGeom>
        </p:spPr>
      </p:pic>
      <p:pic>
        <p:nvPicPr>
          <p:cNvPr id="116" name="Graphic 115" descr="Man">
            <a:extLst>
              <a:ext uri="{FF2B5EF4-FFF2-40B4-BE49-F238E27FC236}">
                <a16:creationId xmlns:a16="http://schemas.microsoft.com/office/drawing/2014/main" id="{117EFAB5-476F-4468-9B73-AF2E573F12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0251" y="3407419"/>
            <a:ext cx="622960" cy="622960"/>
          </a:xfrm>
          <a:prstGeom prst="rect">
            <a:avLst/>
          </a:prstGeom>
        </p:spPr>
      </p:pic>
      <p:pic>
        <p:nvPicPr>
          <p:cNvPr id="117" name="Graphic 116" descr="Woman">
            <a:extLst>
              <a:ext uri="{FF2B5EF4-FFF2-40B4-BE49-F238E27FC236}">
                <a16:creationId xmlns:a16="http://schemas.microsoft.com/office/drawing/2014/main" id="{A40D1690-AF17-4E40-A573-CE074E4C921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02622" y="4054829"/>
            <a:ext cx="622960" cy="622960"/>
          </a:xfrm>
          <a:prstGeom prst="rect">
            <a:avLst/>
          </a:prstGeom>
        </p:spPr>
      </p:pic>
      <p:pic>
        <p:nvPicPr>
          <p:cNvPr id="118" name="Graphic 117" descr="Man">
            <a:extLst>
              <a:ext uri="{FF2B5EF4-FFF2-40B4-BE49-F238E27FC236}">
                <a16:creationId xmlns:a16="http://schemas.microsoft.com/office/drawing/2014/main" id="{E4FDA73D-56D3-4C78-B336-E20CBD65A2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0251" y="4054829"/>
            <a:ext cx="622960" cy="622960"/>
          </a:xfrm>
          <a:prstGeom prst="rect">
            <a:avLst/>
          </a:prstGeom>
        </p:spPr>
      </p:pic>
      <p:pic>
        <p:nvPicPr>
          <p:cNvPr id="119" name="Graphic 118" descr="Woman">
            <a:extLst>
              <a:ext uri="{FF2B5EF4-FFF2-40B4-BE49-F238E27FC236}">
                <a16:creationId xmlns:a16="http://schemas.microsoft.com/office/drawing/2014/main" id="{10E10447-3984-4CEB-BB26-DDFB67377D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2622" y="4702239"/>
            <a:ext cx="622960" cy="622960"/>
          </a:xfrm>
          <a:prstGeom prst="rect">
            <a:avLst/>
          </a:prstGeom>
        </p:spPr>
      </p:pic>
      <p:pic>
        <p:nvPicPr>
          <p:cNvPr id="120" name="Graphic 119" descr="Man">
            <a:extLst>
              <a:ext uri="{FF2B5EF4-FFF2-40B4-BE49-F238E27FC236}">
                <a16:creationId xmlns:a16="http://schemas.microsoft.com/office/drawing/2014/main" id="{35987FCD-6664-4D62-92FE-A5133D91FAE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90251" y="4702239"/>
            <a:ext cx="622960" cy="622960"/>
          </a:xfrm>
          <a:prstGeom prst="rect">
            <a:avLst/>
          </a:prstGeom>
        </p:spPr>
      </p:pic>
      <p:pic>
        <p:nvPicPr>
          <p:cNvPr id="121" name="Graphic 120" descr="Woman">
            <a:extLst>
              <a:ext uri="{FF2B5EF4-FFF2-40B4-BE49-F238E27FC236}">
                <a16:creationId xmlns:a16="http://schemas.microsoft.com/office/drawing/2014/main" id="{5B960593-C88D-4366-8FA9-2E2925BBDF9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02622" y="5349649"/>
            <a:ext cx="622960" cy="622960"/>
          </a:xfrm>
          <a:prstGeom prst="rect">
            <a:avLst/>
          </a:prstGeom>
        </p:spPr>
      </p:pic>
      <p:pic>
        <p:nvPicPr>
          <p:cNvPr id="122" name="Graphic 121" descr="Man">
            <a:extLst>
              <a:ext uri="{FF2B5EF4-FFF2-40B4-BE49-F238E27FC236}">
                <a16:creationId xmlns:a16="http://schemas.microsoft.com/office/drawing/2014/main" id="{56519B1B-17C9-47A7-8D44-041AF54ABE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0251" y="5349649"/>
            <a:ext cx="622960" cy="622960"/>
          </a:xfrm>
          <a:prstGeom prst="rect">
            <a:avLst/>
          </a:prstGeom>
        </p:spPr>
      </p:pic>
      <p:pic>
        <p:nvPicPr>
          <p:cNvPr id="124" name="Graphic 123" descr="Woman">
            <a:extLst>
              <a:ext uri="{FF2B5EF4-FFF2-40B4-BE49-F238E27FC236}">
                <a16:creationId xmlns:a16="http://schemas.microsoft.com/office/drawing/2014/main" id="{6063305A-6506-42E8-9BA7-28DBEE1B36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2622" y="5997059"/>
            <a:ext cx="622960" cy="622960"/>
          </a:xfrm>
          <a:prstGeom prst="rect">
            <a:avLst/>
          </a:prstGeom>
        </p:spPr>
      </p:pic>
      <p:pic>
        <p:nvPicPr>
          <p:cNvPr id="125" name="Graphic 124" descr="Man">
            <a:extLst>
              <a:ext uri="{FF2B5EF4-FFF2-40B4-BE49-F238E27FC236}">
                <a16:creationId xmlns:a16="http://schemas.microsoft.com/office/drawing/2014/main" id="{B3ED8A7A-B70A-4879-8C98-6E90F210BB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0251" y="5997059"/>
            <a:ext cx="622960" cy="622960"/>
          </a:xfrm>
          <a:prstGeom prst="rect">
            <a:avLst/>
          </a:prstGeom>
        </p:spPr>
      </p:pic>
      <p:pic>
        <p:nvPicPr>
          <p:cNvPr id="126" name="Graphic 125" descr="Woman">
            <a:extLst>
              <a:ext uri="{FF2B5EF4-FFF2-40B4-BE49-F238E27FC236}">
                <a16:creationId xmlns:a16="http://schemas.microsoft.com/office/drawing/2014/main" id="{421B3121-6858-4ED1-91EA-E0E334E2DB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7880" y="170369"/>
            <a:ext cx="622960" cy="622960"/>
          </a:xfrm>
          <a:prstGeom prst="rect">
            <a:avLst/>
          </a:prstGeom>
        </p:spPr>
      </p:pic>
      <p:pic>
        <p:nvPicPr>
          <p:cNvPr id="127" name="Graphic 126" descr="Man">
            <a:extLst>
              <a:ext uri="{FF2B5EF4-FFF2-40B4-BE49-F238E27FC236}">
                <a16:creationId xmlns:a16="http://schemas.microsoft.com/office/drawing/2014/main" id="{E0178633-BF00-45A0-BFC4-CB83EE8537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65509" y="170369"/>
            <a:ext cx="622960" cy="622960"/>
          </a:xfrm>
          <a:prstGeom prst="rect">
            <a:avLst/>
          </a:prstGeom>
        </p:spPr>
      </p:pic>
      <p:pic>
        <p:nvPicPr>
          <p:cNvPr id="128" name="Graphic 127" descr="Woman">
            <a:extLst>
              <a:ext uri="{FF2B5EF4-FFF2-40B4-BE49-F238E27FC236}">
                <a16:creationId xmlns:a16="http://schemas.microsoft.com/office/drawing/2014/main" id="{497BDE44-206C-4B4A-9098-435711BDE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7880" y="817779"/>
            <a:ext cx="622960" cy="622960"/>
          </a:xfrm>
          <a:prstGeom prst="rect">
            <a:avLst/>
          </a:prstGeom>
        </p:spPr>
      </p:pic>
      <p:pic>
        <p:nvPicPr>
          <p:cNvPr id="129" name="Graphic 128" descr="Man">
            <a:extLst>
              <a:ext uri="{FF2B5EF4-FFF2-40B4-BE49-F238E27FC236}">
                <a16:creationId xmlns:a16="http://schemas.microsoft.com/office/drawing/2014/main" id="{F8F89DED-E9F6-4B99-98E7-9F81E60887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65509" y="817779"/>
            <a:ext cx="622960" cy="622960"/>
          </a:xfrm>
          <a:prstGeom prst="rect">
            <a:avLst/>
          </a:prstGeom>
        </p:spPr>
      </p:pic>
      <p:pic>
        <p:nvPicPr>
          <p:cNvPr id="130" name="Graphic 129" descr="Woman">
            <a:extLst>
              <a:ext uri="{FF2B5EF4-FFF2-40B4-BE49-F238E27FC236}">
                <a16:creationId xmlns:a16="http://schemas.microsoft.com/office/drawing/2014/main" id="{25FAF05D-F6F0-4C6F-AE39-E5E0D1D6D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7880" y="1465189"/>
            <a:ext cx="622960" cy="622960"/>
          </a:xfrm>
          <a:prstGeom prst="rect">
            <a:avLst/>
          </a:prstGeom>
        </p:spPr>
      </p:pic>
      <p:pic>
        <p:nvPicPr>
          <p:cNvPr id="131" name="Graphic 130" descr="Man">
            <a:extLst>
              <a:ext uri="{FF2B5EF4-FFF2-40B4-BE49-F238E27FC236}">
                <a16:creationId xmlns:a16="http://schemas.microsoft.com/office/drawing/2014/main" id="{F2418740-03EA-4B1A-8970-4DE9A07145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65509" y="1465189"/>
            <a:ext cx="622960" cy="622960"/>
          </a:xfrm>
          <a:prstGeom prst="rect">
            <a:avLst/>
          </a:prstGeom>
        </p:spPr>
      </p:pic>
      <p:pic>
        <p:nvPicPr>
          <p:cNvPr id="132" name="Graphic 131" descr="Woman">
            <a:extLst>
              <a:ext uri="{FF2B5EF4-FFF2-40B4-BE49-F238E27FC236}">
                <a16:creationId xmlns:a16="http://schemas.microsoft.com/office/drawing/2014/main" id="{78AD9E7D-79F4-4FDD-A06B-3EEE3F42CA9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77880" y="2112599"/>
            <a:ext cx="622960" cy="622960"/>
          </a:xfrm>
          <a:prstGeom prst="rect">
            <a:avLst/>
          </a:prstGeom>
        </p:spPr>
      </p:pic>
      <p:pic>
        <p:nvPicPr>
          <p:cNvPr id="133" name="Graphic 132" descr="Man">
            <a:extLst>
              <a:ext uri="{FF2B5EF4-FFF2-40B4-BE49-F238E27FC236}">
                <a16:creationId xmlns:a16="http://schemas.microsoft.com/office/drawing/2014/main" id="{ED29212E-F907-45CE-A2CE-5F09F75D5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65509" y="2112599"/>
            <a:ext cx="622960" cy="622960"/>
          </a:xfrm>
          <a:prstGeom prst="rect">
            <a:avLst/>
          </a:prstGeom>
        </p:spPr>
      </p:pic>
      <p:pic>
        <p:nvPicPr>
          <p:cNvPr id="235" name="Graphic 234" descr="Woman">
            <a:extLst>
              <a:ext uri="{FF2B5EF4-FFF2-40B4-BE49-F238E27FC236}">
                <a16:creationId xmlns:a16="http://schemas.microsoft.com/office/drawing/2014/main" id="{6932D4C5-6377-491C-859B-116ECFECE7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77880" y="2760009"/>
            <a:ext cx="622960" cy="622960"/>
          </a:xfrm>
          <a:prstGeom prst="rect">
            <a:avLst/>
          </a:prstGeom>
        </p:spPr>
      </p:pic>
      <p:pic>
        <p:nvPicPr>
          <p:cNvPr id="236" name="Graphic 235" descr="Man">
            <a:extLst>
              <a:ext uri="{FF2B5EF4-FFF2-40B4-BE49-F238E27FC236}">
                <a16:creationId xmlns:a16="http://schemas.microsoft.com/office/drawing/2014/main" id="{0A0B361D-09C8-451F-BEF9-E047489E2B3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365509" y="2760009"/>
            <a:ext cx="622960" cy="622960"/>
          </a:xfrm>
          <a:prstGeom prst="rect">
            <a:avLst/>
          </a:prstGeom>
        </p:spPr>
      </p:pic>
      <p:pic>
        <p:nvPicPr>
          <p:cNvPr id="237" name="Graphic 236" descr="Woman">
            <a:extLst>
              <a:ext uri="{FF2B5EF4-FFF2-40B4-BE49-F238E27FC236}">
                <a16:creationId xmlns:a16="http://schemas.microsoft.com/office/drawing/2014/main" id="{0BE7A175-D8EB-4E8C-99D6-2FD11FDD38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77880" y="3407419"/>
            <a:ext cx="622960" cy="622960"/>
          </a:xfrm>
          <a:prstGeom prst="rect">
            <a:avLst/>
          </a:prstGeom>
        </p:spPr>
      </p:pic>
      <p:pic>
        <p:nvPicPr>
          <p:cNvPr id="238" name="Graphic 237" descr="Man">
            <a:extLst>
              <a:ext uri="{FF2B5EF4-FFF2-40B4-BE49-F238E27FC236}">
                <a16:creationId xmlns:a16="http://schemas.microsoft.com/office/drawing/2014/main" id="{D020509F-715F-45AA-A43E-D6654FE45D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365509" y="3407419"/>
            <a:ext cx="622960" cy="622960"/>
          </a:xfrm>
          <a:prstGeom prst="rect">
            <a:avLst/>
          </a:prstGeom>
        </p:spPr>
      </p:pic>
      <p:pic>
        <p:nvPicPr>
          <p:cNvPr id="239" name="Graphic 238" descr="Woman">
            <a:extLst>
              <a:ext uri="{FF2B5EF4-FFF2-40B4-BE49-F238E27FC236}">
                <a16:creationId xmlns:a16="http://schemas.microsoft.com/office/drawing/2014/main" id="{74102C74-A758-4F47-B104-52417A29AF6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77880" y="4054829"/>
            <a:ext cx="622960" cy="622960"/>
          </a:xfrm>
          <a:prstGeom prst="rect">
            <a:avLst/>
          </a:prstGeom>
        </p:spPr>
      </p:pic>
      <p:pic>
        <p:nvPicPr>
          <p:cNvPr id="240" name="Graphic 239" descr="Man">
            <a:extLst>
              <a:ext uri="{FF2B5EF4-FFF2-40B4-BE49-F238E27FC236}">
                <a16:creationId xmlns:a16="http://schemas.microsoft.com/office/drawing/2014/main" id="{C5F386B9-2400-4BE4-A2FB-DD4159D570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65509" y="4054829"/>
            <a:ext cx="622960" cy="622960"/>
          </a:xfrm>
          <a:prstGeom prst="rect">
            <a:avLst/>
          </a:prstGeom>
        </p:spPr>
      </p:pic>
      <p:pic>
        <p:nvPicPr>
          <p:cNvPr id="241" name="Graphic 240" descr="Woman">
            <a:extLst>
              <a:ext uri="{FF2B5EF4-FFF2-40B4-BE49-F238E27FC236}">
                <a16:creationId xmlns:a16="http://schemas.microsoft.com/office/drawing/2014/main" id="{40E10856-D680-4CAC-B78D-2554B4E228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77880" y="4702239"/>
            <a:ext cx="622960" cy="622960"/>
          </a:xfrm>
          <a:prstGeom prst="rect">
            <a:avLst/>
          </a:prstGeom>
        </p:spPr>
      </p:pic>
      <p:pic>
        <p:nvPicPr>
          <p:cNvPr id="242" name="Graphic 241" descr="Man">
            <a:extLst>
              <a:ext uri="{FF2B5EF4-FFF2-40B4-BE49-F238E27FC236}">
                <a16:creationId xmlns:a16="http://schemas.microsoft.com/office/drawing/2014/main" id="{C73D78FB-F01C-4934-832B-A005C74DA3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365509" y="4702239"/>
            <a:ext cx="622960" cy="622960"/>
          </a:xfrm>
          <a:prstGeom prst="rect">
            <a:avLst/>
          </a:prstGeom>
        </p:spPr>
      </p:pic>
      <p:pic>
        <p:nvPicPr>
          <p:cNvPr id="243" name="Graphic 242" descr="Woman">
            <a:extLst>
              <a:ext uri="{FF2B5EF4-FFF2-40B4-BE49-F238E27FC236}">
                <a16:creationId xmlns:a16="http://schemas.microsoft.com/office/drawing/2014/main" id="{3DDE8429-FAC5-4900-A46A-1488135AF01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77880" y="5349649"/>
            <a:ext cx="622960" cy="622960"/>
          </a:xfrm>
          <a:prstGeom prst="rect">
            <a:avLst/>
          </a:prstGeom>
        </p:spPr>
      </p:pic>
      <p:pic>
        <p:nvPicPr>
          <p:cNvPr id="244" name="Graphic 243" descr="Man">
            <a:extLst>
              <a:ext uri="{FF2B5EF4-FFF2-40B4-BE49-F238E27FC236}">
                <a16:creationId xmlns:a16="http://schemas.microsoft.com/office/drawing/2014/main" id="{597D2BC0-194E-4245-97E8-098A1FBE631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365509" y="5349649"/>
            <a:ext cx="622960" cy="622960"/>
          </a:xfrm>
          <a:prstGeom prst="rect">
            <a:avLst/>
          </a:prstGeom>
        </p:spPr>
      </p:pic>
      <p:pic>
        <p:nvPicPr>
          <p:cNvPr id="245" name="Graphic 244" descr="Woman">
            <a:extLst>
              <a:ext uri="{FF2B5EF4-FFF2-40B4-BE49-F238E27FC236}">
                <a16:creationId xmlns:a16="http://schemas.microsoft.com/office/drawing/2014/main" id="{D27422C6-CA90-4786-94D2-0511ECCE851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677880" y="5997059"/>
            <a:ext cx="622960" cy="622960"/>
          </a:xfrm>
          <a:prstGeom prst="rect">
            <a:avLst/>
          </a:prstGeom>
        </p:spPr>
      </p:pic>
      <p:pic>
        <p:nvPicPr>
          <p:cNvPr id="246" name="Graphic 245" descr="Man">
            <a:extLst>
              <a:ext uri="{FF2B5EF4-FFF2-40B4-BE49-F238E27FC236}">
                <a16:creationId xmlns:a16="http://schemas.microsoft.com/office/drawing/2014/main" id="{EEC9EA0F-057F-4CF3-8511-58C79E32F7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365509" y="5997059"/>
            <a:ext cx="622960" cy="622960"/>
          </a:xfrm>
          <a:prstGeom prst="rect">
            <a:avLst/>
          </a:prstGeom>
        </p:spPr>
      </p:pic>
      <p:pic>
        <p:nvPicPr>
          <p:cNvPr id="247" name="Graphic 246" descr="Woman">
            <a:extLst>
              <a:ext uri="{FF2B5EF4-FFF2-40B4-BE49-F238E27FC236}">
                <a16:creationId xmlns:a16="http://schemas.microsoft.com/office/drawing/2014/main" id="{85836B1A-24FB-489C-B588-9E0B1C37B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3138" y="170369"/>
            <a:ext cx="622960" cy="622960"/>
          </a:xfrm>
          <a:prstGeom prst="rect">
            <a:avLst/>
          </a:prstGeom>
        </p:spPr>
      </p:pic>
      <p:pic>
        <p:nvPicPr>
          <p:cNvPr id="248" name="Graphic 247" descr="Man">
            <a:extLst>
              <a:ext uri="{FF2B5EF4-FFF2-40B4-BE49-F238E27FC236}">
                <a16:creationId xmlns:a16="http://schemas.microsoft.com/office/drawing/2014/main" id="{0E585383-EDCC-4B37-9D87-993887C924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0767" y="170369"/>
            <a:ext cx="622960" cy="622960"/>
          </a:xfrm>
          <a:prstGeom prst="rect">
            <a:avLst/>
          </a:prstGeom>
        </p:spPr>
      </p:pic>
      <p:pic>
        <p:nvPicPr>
          <p:cNvPr id="249" name="Graphic 248" descr="Woman">
            <a:extLst>
              <a:ext uri="{FF2B5EF4-FFF2-40B4-BE49-F238E27FC236}">
                <a16:creationId xmlns:a16="http://schemas.microsoft.com/office/drawing/2014/main" id="{300C8E97-C2E3-4ED2-A3F6-1D01AABDA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3138" y="817779"/>
            <a:ext cx="622960" cy="622960"/>
          </a:xfrm>
          <a:prstGeom prst="rect">
            <a:avLst/>
          </a:prstGeom>
        </p:spPr>
      </p:pic>
      <p:pic>
        <p:nvPicPr>
          <p:cNvPr id="250" name="Graphic 249" descr="Man">
            <a:extLst>
              <a:ext uri="{FF2B5EF4-FFF2-40B4-BE49-F238E27FC236}">
                <a16:creationId xmlns:a16="http://schemas.microsoft.com/office/drawing/2014/main" id="{CA1F1F81-0E87-47AC-B72A-C3AF013983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0767" y="817779"/>
            <a:ext cx="622960" cy="622960"/>
          </a:xfrm>
          <a:prstGeom prst="rect">
            <a:avLst/>
          </a:prstGeom>
        </p:spPr>
      </p:pic>
      <p:pic>
        <p:nvPicPr>
          <p:cNvPr id="251" name="Graphic 250" descr="Woman">
            <a:extLst>
              <a:ext uri="{FF2B5EF4-FFF2-40B4-BE49-F238E27FC236}">
                <a16:creationId xmlns:a16="http://schemas.microsoft.com/office/drawing/2014/main" id="{728AA274-672E-4004-AA3D-A319DD109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3138" y="1465189"/>
            <a:ext cx="622960" cy="622960"/>
          </a:xfrm>
          <a:prstGeom prst="rect">
            <a:avLst/>
          </a:prstGeom>
        </p:spPr>
      </p:pic>
      <p:pic>
        <p:nvPicPr>
          <p:cNvPr id="252" name="Graphic 251" descr="Man">
            <a:extLst>
              <a:ext uri="{FF2B5EF4-FFF2-40B4-BE49-F238E27FC236}">
                <a16:creationId xmlns:a16="http://schemas.microsoft.com/office/drawing/2014/main" id="{2ABF8AF7-DF37-4395-AEC8-C96E35A92B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0767" y="1465189"/>
            <a:ext cx="622960" cy="622960"/>
          </a:xfrm>
          <a:prstGeom prst="rect">
            <a:avLst/>
          </a:prstGeom>
        </p:spPr>
      </p:pic>
      <p:pic>
        <p:nvPicPr>
          <p:cNvPr id="253" name="Graphic 252" descr="Woman">
            <a:extLst>
              <a:ext uri="{FF2B5EF4-FFF2-40B4-BE49-F238E27FC236}">
                <a16:creationId xmlns:a16="http://schemas.microsoft.com/office/drawing/2014/main" id="{1E80CB2E-F916-4053-AE2E-E233CA5AE6F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053138" y="2112599"/>
            <a:ext cx="622960" cy="622960"/>
          </a:xfrm>
          <a:prstGeom prst="rect">
            <a:avLst/>
          </a:prstGeom>
        </p:spPr>
      </p:pic>
      <p:pic>
        <p:nvPicPr>
          <p:cNvPr id="254" name="Graphic 253" descr="Man">
            <a:extLst>
              <a:ext uri="{FF2B5EF4-FFF2-40B4-BE49-F238E27FC236}">
                <a16:creationId xmlns:a16="http://schemas.microsoft.com/office/drawing/2014/main" id="{5D46D5C9-36EF-431A-84AF-F8CFB62E22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40767" y="2112599"/>
            <a:ext cx="622960" cy="622960"/>
          </a:xfrm>
          <a:prstGeom prst="rect">
            <a:avLst/>
          </a:prstGeom>
        </p:spPr>
      </p:pic>
      <p:pic>
        <p:nvPicPr>
          <p:cNvPr id="255" name="Graphic 254" descr="Woman">
            <a:extLst>
              <a:ext uri="{FF2B5EF4-FFF2-40B4-BE49-F238E27FC236}">
                <a16:creationId xmlns:a16="http://schemas.microsoft.com/office/drawing/2014/main" id="{26E99144-7A4B-452C-B360-AE958115C2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53138" y="2760009"/>
            <a:ext cx="622960" cy="622960"/>
          </a:xfrm>
          <a:prstGeom prst="rect">
            <a:avLst/>
          </a:prstGeom>
        </p:spPr>
      </p:pic>
      <p:pic>
        <p:nvPicPr>
          <p:cNvPr id="256" name="Graphic 255" descr="Man">
            <a:extLst>
              <a:ext uri="{FF2B5EF4-FFF2-40B4-BE49-F238E27FC236}">
                <a16:creationId xmlns:a16="http://schemas.microsoft.com/office/drawing/2014/main" id="{D048F7D4-B7A0-496D-8772-553D60EC60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40767" y="2760009"/>
            <a:ext cx="622960" cy="622960"/>
          </a:xfrm>
          <a:prstGeom prst="rect">
            <a:avLst/>
          </a:prstGeom>
        </p:spPr>
      </p:pic>
      <p:pic>
        <p:nvPicPr>
          <p:cNvPr id="257" name="Graphic 256" descr="Woman">
            <a:extLst>
              <a:ext uri="{FF2B5EF4-FFF2-40B4-BE49-F238E27FC236}">
                <a16:creationId xmlns:a16="http://schemas.microsoft.com/office/drawing/2014/main" id="{3428869F-4791-4D36-A498-280098AE92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053138" y="3407419"/>
            <a:ext cx="622960" cy="622960"/>
          </a:xfrm>
          <a:prstGeom prst="rect">
            <a:avLst/>
          </a:prstGeom>
        </p:spPr>
      </p:pic>
      <p:pic>
        <p:nvPicPr>
          <p:cNvPr id="258" name="Graphic 257" descr="Man">
            <a:extLst>
              <a:ext uri="{FF2B5EF4-FFF2-40B4-BE49-F238E27FC236}">
                <a16:creationId xmlns:a16="http://schemas.microsoft.com/office/drawing/2014/main" id="{21AB41A6-CF26-4224-836A-BC17D1B3E9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40767" y="3407419"/>
            <a:ext cx="622960" cy="622960"/>
          </a:xfrm>
          <a:prstGeom prst="rect">
            <a:avLst/>
          </a:prstGeom>
        </p:spPr>
      </p:pic>
      <p:pic>
        <p:nvPicPr>
          <p:cNvPr id="259" name="Graphic 258" descr="Woman">
            <a:extLst>
              <a:ext uri="{FF2B5EF4-FFF2-40B4-BE49-F238E27FC236}">
                <a16:creationId xmlns:a16="http://schemas.microsoft.com/office/drawing/2014/main" id="{44C0340A-70E4-4283-B445-615EC781C9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53138" y="4054829"/>
            <a:ext cx="622960" cy="622960"/>
          </a:xfrm>
          <a:prstGeom prst="rect">
            <a:avLst/>
          </a:prstGeom>
        </p:spPr>
      </p:pic>
      <p:pic>
        <p:nvPicPr>
          <p:cNvPr id="260" name="Graphic 259" descr="Man">
            <a:extLst>
              <a:ext uri="{FF2B5EF4-FFF2-40B4-BE49-F238E27FC236}">
                <a16:creationId xmlns:a16="http://schemas.microsoft.com/office/drawing/2014/main" id="{586C1708-3BED-4A0D-9D65-D8F72B0222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40767" y="4054829"/>
            <a:ext cx="622960" cy="622960"/>
          </a:xfrm>
          <a:prstGeom prst="rect">
            <a:avLst/>
          </a:prstGeom>
        </p:spPr>
      </p:pic>
      <p:pic>
        <p:nvPicPr>
          <p:cNvPr id="261" name="Graphic 260" descr="Woman">
            <a:extLst>
              <a:ext uri="{FF2B5EF4-FFF2-40B4-BE49-F238E27FC236}">
                <a16:creationId xmlns:a16="http://schemas.microsoft.com/office/drawing/2014/main" id="{D79C727F-174E-40DB-8850-508670475B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53138" y="4702239"/>
            <a:ext cx="622960" cy="622960"/>
          </a:xfrm>
          <a:prstGeom prst="rect">
            <a:avLst/>
          </a:prstGeom>
        </p:spPr>
      </p:pic>
      <p:pic>
        <p:nvPicPr>
          <p:cNvPr id="262" name="Graphic 261" descr="Man">
            <a:extLst>
              <a:ext uri="{FF2B5EF4-FFF2-40B4-BE49-F238E27FC236}">
                <a16:creationId xmlns:a16="http://schemas.microsoft.com/office/drawing/2014/main" id="{8A4D07E0-8CC8-4051-9EC1-FC9F2F1E8ED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740767" y="4702239"/>
            <a:ext cx="622960" cy="622960"/>
          </a:xfrm>
          <a:prstGeom prst="rect">
            <a:avLst/>
          </a:prstGeom>
        </p:spPr>
      </p:pic>
      <p:pic>
        <p:nvPicPr>
          <p:cNvPr id="263" name="Graphic 262" descr="Woman">
            <a:extLst>
              <a:ext uri="{FF2B5EF4-FFF2-40B4-BE49-F238E27FC236}">
                <a16:creationId xmlns:a16="http://schemas.microsoft.com/office/drawing/2014/main" id="{B1090B46-94D0-4A47-A278-735305DC087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053138" y="5349649"/>
            <a:ext cx="622960" cy="622960"/>
          </a:xfrm>
          <a:prstGeom prst="rect">
            <a:avLst/>
          </a:prstGeom>
        </p:spPr>
      </p:pic>
      <p:pic>
        <p:nvPicPr>
          <p:cNvPr id="264" name="Graphic 263" descr="Man">
            <a:extLst>
              <a:ext uri="{FF2B5EF4-FFF2-40B4-BE49-F238E27FC236}">
                <a16:creationId xmlns:a16="http://schemas.microsoft.com/office/drawing/2014/main" id="{D1FFB315-73DA-4D32-B5DD-7FB3948345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40767" y="5349649"/>
            <a:ext cx="622960" cy="622960"/>
          </a:xfrm>
          <a:prstGeom prst="rect">
            <a:avLst/>
          </a:prstGeom>
        </p:spPr>
      </p:pic>
      <p:pic>
        <p:nvPicPr>
          <p:cNvPr id="265" name="Graphic 264" descr="Woman">
            <a:extLst>
              <a:ext uri="{FF2B5EF4-FFF2-40B4-BE49-F238E27FC236}">
                <a16:creationId xmlns:a16="http://schemas.microsoft.com/office/drawing/2014/main" id="{9DBE2075-DCC2-44F1-B283-246F08362C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53138" y="5997059"/>
            <a:ext cx="622960" cy="622960"/>
          </a:xfrm>
          <a:prstGeom prst="rect">
            <a:avLst/>
          </a:prstGeom>
        </p:spPr>
      </p:pic>
      <p:pic>
        <p:nvPicPr>
          <p:cNvPr id="266" name="Graphic 265" descr="Man">
            <a:extLst>
              <a:ext uri="{FF2B5EF4-FFF2-40B4-BE49-F238E27FC236}">
                <a16:creationId xmlns:a16="http://schemas.microsoft.com/office/drawing/2014/main" id="{3BE5790E-5BC3-4B4B-ACFE-0ECB0328E31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740767" y="5997059"/>
            <a:ext cx="622960" cy="622960"/>
          </a:xfrm>
          <a:prstGeom prst="rect">
            <a:avLst/>
          </a:prstGeom>
        </p:spPr>
      </p:pic>
      <p:pic>
        <p:nvPicPr>
          <p:cNvPr id="267" name="Graphic 266" descr="Woman">
            <a:extLst>
              <a:ext uri="{FF2B5EF4-FFF2-40B4-BE49-F238E27FC236}">
                <a16:creationId xmlns:a16="http://schemas.microsoft.com/office/drawing/2014/main" id="{8E6778BD-337B-44E6-A22B-F8B1AB226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28396" y="170369"/>
            <a:ext cx="622960" cy="622960"/>
          </a:xfrm>
          <a:prstGeom prst="rect">
            <a:avLst/>
          </a:prstGeom>
        </p:spPr>
      </p:pic>
      <p:pic>
        <p:nvPicPr>
          <p:cNvPr id="268" name="Graphic 267" descr="Man">
            <a:extLst>
              <a:ext uri="{FF2B5EF4-FFF2-40B4-BE49-F238E27FC236}">
                <a16:creationId xmlns:a16="http://schemas.microsoft.com/office/drawing/2014/main" id="{9A586817-3527-4ABC-916C-98DE6FE625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16025" y="170369"/>
            <a:ext cx="622960" cy="622960"/>
          </a:xfrm>
          <a:prstGeom prst="rect">
            <a:avLst/>
          </a:prstGeom>
        </p:spPr>
      </p:pic>
      <p:pic>
        <p:nvPicPr>
          <p:cNvPr id="269" name="Graphic 268" descr="Woman">
            <a:extLst>
              <a:ext uri="{FF2B5EF4-FFF2-40B4-BE49-F238E27FC236}">
                <a16:creationId xmlns:a16="http://schemas.microsoft.com/office/drawing/2014/main" id="{972B6559-3F56-469F-A6E7-29AD631D0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28396" y="817779"/>
            <a:ext cx="622960" cy="622960"/>
          </a:xfrm>
          <a:prstGeom prst="rect">
            <a:avLst/>
          </a:prstGeom>
        </p:spPr>
      </p:pic>
      <p:pic>
        <p:nvPicPr>
          <p:cNvPr id="270" name="Graphic 269" descr="Man">
            <a:extLst>
              <a:ext uri="{FF2B5EF4-FFF2-40B4-BE49-F238E27FC236}">
                <a16:creationId xmlns:a16="http://schemas.microsoft.com/office/drawing/2014/main" id="{9597C990-382D-4635-9ECB-DA49DD494C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16025" y="817779"/>
            <a:ext cx="622960" cy="622960"/>
          </a:xfrm>
          <a:prstGeom prst="rect">
            <a:avLst/>
          </a:prstGeom>
        </p:spPr>
      </p:pic>
      <p:pic>
        <p:nvPicPr>
          <p:cNvPr id="271" name="Graphic 270" descr="Woman">
            <a:extLst>
              <a:ext uri="{FF2B5EF4-FFF2-40B4-BE49-F238E27FC236}">
                <a16:creationId xmlns:a16="http://schemas.microsoft.com/office/drawing/2014/main" id="{75072B5A-4068-4967-A9CC-7F88448DB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28396" y="1465189"/>
            <a:ext cx="622960" cy="622960"/>
          </a:xfrm>
          <a:prstGeom prst="rect">
            <a:avLst/>
          </a:prstGeom>
        </p:spPr>
      </p:pic>
      <p:pic>
        <p:nvPicPr>
          <p:cNvPr id="272" name="Graphic 271" descr="Man">
            <a:extLst>
              <a:ext uri="{FF2B5EF4-FFF2-40B4-BE49-F238E27FC236}">
                <a16:creationId xmlns:a16="http://schemas.microsoft.com/office/drawing/2014/main" id="{E741A7A7-E6DD-4D78-A250-C8BA20A7E5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16025" y="1465189"/>
            <a:ext cx="622960" cy="622960"/>
          </a:xfrm>
          <a:prstGeom prst="rect">
            <a:avLst/>
          </a:prstGeom>
        </p:spPr>
      </p:pic>
      <p:pic>
        <p:nvPicPr>
          <p:cNvPr id="273" name="Graphic 272" descr="Woman">
            <a:extLst>
              <a:ext uri="{FF2B5EF4-FFF2-40B4-BE49-F238E27FC236}">
                <a16:creationId xmlns:a16="http://schemas.microsoft.com/office/drawing/2014/main" id="{8DD10AC3-720A-4EAA-AE77-118F183577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28396" y="2112599"/>
            <a:ext cx="622960" cy="622960"/>
          </a:xfrm>
          <a:prstGeom prst="rect">
            <a:avLst/>
          </a:prstGeom>
        </p:spPr>
      </p:pic>
      <p:pic>
        <p:nvPicPr>
          <p:cNvPr id="274" name="Graphic 273" descr="Man">
            <a:extLst>
              <a:ext uri="{FF2B5EF4-FFF2-40B4-BE49-F238E27FC236}">
                <a16:creationId xmlns:a16="http://schemas.microsoft.com/office/drawing/2014/main" id="{D73FE3E2-F73C-405B-82BA-F5A8A9FBB0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16025" y="2112599"/>
            <a:ext cx="622960" cy="622960"/>
          </a:xfrm>
          <a:prstGeom prst="rect">
            <a:avLst/>
          </a:prstGeom>
        </p:spPr>
      </p:pic>
      <p:pic>
        <p:nvPicPr>
          <p:cNvPr id="275" name="Graphic 274" descr="Woman">
            <a:extLst>
              <a:ext uri="{FF2B5EF4-FFF2-40B4-BE49-F238E27FC236}">
                <a16:creationId xmlns:a16="http://schemas.microsoft.com/office/drawing/2014/main" id="{8211E3B0-FE97-4CD8-ABA4-205E244BEF5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428396" y="2760009"/>
            <a:ext cx="622960" cy="622960"/>
          </a:xfrm>
          <a:prstGeom prst="rect">
            <a:avLst/>
          </a:prstGeom>
        </p:spPr>
      </p:pic>
      <p:pic>
        <p:nvPicPr>
          <p:cNvPr id="276" name="Graphic 275" descr="Man">
            <a:extLst>
              <a:ext uri="{FF2B5EF4-FFF2-40B4-BE49-F238E27FC236}">
                <a16:creationId xmlns:a16="http://schemas.microsoft.com/office/drawing/2014/main" id="{3BB54B86-6364-4568-99F4-19E3B971B2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116025" y="2760009"/>
            <a:ext cx="622960" cy="622960"/>
          </a:xfrm>
          <a:prstGeom prst="rect">
            <a:avLst/>
          </a:prstGeom>
        </p:spPr>
      </p:pic>
      <p:pic>
        <p:nvPicPr>
          <p:cNvPr id="277" name="Graphic 276" descr="Woman">
            <a:extLst>
              <a:ext uri="{FF2B5EF4-FFF2-40B4-BE49-F238E27FC236}">
                <a16:creationId xmlns:a16="http://schemas.microsoft.com/office/drawing/2014/main" id="{2A82FCF2-01B7-42C3-96FD-C901DC689C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28396" y="3407419"/>
            <a:ext cx="622960" cy="622960"/>
          </a:xfrm>
          <a:prstGeom prst="rect">
            <a:avLst/>
          </a:prstGeom>
        </p:spPr>
      </p:pic>
      <p:pic>
        <p:nvPicPr>
          <p:cNvPr id="278" name="Graphic 277" descr="Man">
            <a:extLst>
              <a:ext uri="{FF2B5EF4-FFF2-40B4-BE49-F238E27FC236}">
                <a16:creationId xmlns:a16="http://schemas.microsoft.com/office/drawing/2014/main" id="{0A0F8799-BAAF-4680-8392-DFFEA3F311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16025" y="3407419"/>
            <a:ext cx="622960" cy="622960"/>
          </a:xfrm>
          <a:prstGeom prst="rect">
            <a:avLst/>
          </a:prstGeom>
        </p:spPr>
      </p:pic>
      <p:pic>
        <p:nvPicPr>
          <p:cNvPr id="279" name="Graphic 278" descr="Woman">
            <a:extLst>
              <a:ext uri="{FF2B5EF4-FFF2-40B4-BE49-F238E27FC236}">
                <a16:creationId xmlns:a16="http://schemas.microsoft.com/office/drawing/2014/main" id="{20B49709-CDA7-4A5B-9C49-1751C283200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428396" y="4054829"/>
            <a:ext cx="622960" cy="622960"/>
          </a:xfrm>
          <a:prstGeom prst="rect">
            <a:avLst/>
          </a:prstGeom>
        </p:spPr>
      </p:pic>
      <p:pic>
        <p:nvPicPr>
          <p:cNvPr id="280" name="Graphic 279" descr="Man">
            <a:extLst>
              <a:ext uri="{FF2B5EF4-FFF2-40B4-BE49-F238E27FC236}">
                <a16:creationId xmlns:a16="http://schemas.microsoft.com/office/drawing/2014/main" id="{8F9E2FFA-82DA-486D-A05E-3D5C3D816CB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116025" y="4054829"/>
            <a:ext cx="622960" cy="622960"/>
          </a:xfrm>
          <a:prstGeom prst="rect">
            <a:avLst/>
          </a:prstGeom>
        </p:spPr>
      </p:pic>
      <p:pic>
        <p:nvPicPr>
          <p:cNvPr id="281" name="Graphic 280" descr="Woman">
            <a:extLst>
              <a:ext uri="{FF2B5EF4-FFF2-40B4-BE49-F238E27FC236}">
                <a16:creationId xmlns:a16="http://schemas.microsoft.com/office/drawing/2014/main" id="{435CF222-1990-495B-B78E-6ACF25620A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28396" y="4702239"/>
            <a:ext cx="622960" cy="622960"/>
          </a:xfrm>
          <a:prstGeom prst="rect">
            <a:avLst/>
          </a:prstGeom>
        </p:spPr>
      </p:pic>
      <p:pic>
        <p:nvPicPr>
          <p:cNvPr id="282" name="Graphic 281" descr="Man">
            <a:extLst>
              <a:ext uri="{FF2B5EF4-FFF2-40B4-BE49-F238E27FC236}">
                <a16:creationId xmlns:a16="http://schemas.microsoft.com/office/drawing/2014/main" id="{A589C763-0EDB-4ABE-8B22-1C6ABEED36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16025" y="4702239"/>
            <a:ext cx="622960" cy="622960"/>
          </a:xfrm>
          <a:prstGeom prst="rect">
            <a:avLst/>
          </a:prstGeom>
        </p:spPr>
      </p:pic>
      <p:pic>
        <p:nvPicPr>
          <p:cNvPr id="283" name="Graphic 282" descr="Woman">
            <a:extLst>
              <a:ext uri="{FF2B5EF4-FFF2-40B4-BE49-F238E27FC236}">
                <a16:creationId xmlns:a16="http://schemas.microsoft.com/office/drawing/2014/main" id="{ED8675EF-58AA-459E-B287-9E0F2600D74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428396" y="5349649"/>
            <a:ext cx="622960" cy="622960"/>
          </a:xfrm>
          <a:prstGeom prst="rect">
            <a:avLst/>
          </a:prstGeom>
        </p:spPr>
      </p:pic>
      <p:pic>
        <p:nvPicPr>
          <p:cNvPr id="284" name="Graphic 283" descr="Man">
            <a:extLst>
              <a:ext uri="{FF2B5EF4-FFF2-40B4-BE49-F238E27FC236}">
                <a16:creationId xmlns:a16="http://schemas.microsoft.com/office/drawing/2014/main" id="{3F78724A-94D5-409A-9529-90A2A4E99F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16025" y="5349649"/>
            <a:ext cx="622960" cy="622960"/>
          </a:xfrm>
          <a:prstGeom prst="rect">
            <a:avLst/>
          </a:prstGeom>
        </p:spPr>
      </p:pic>
      <p:pic>
        <p:nvPicPr>
          <p:cNvPr id="285" name="Graphic 284" descr="Woman">
            <a:extLst>
              <a:ext uri="{FF2B5EF4-FFF2-40B4-BE49-F238E27FC236}">
                <a16:creationId xmlns:a16="http://schemas.microsoft.com/office/drawing/2014/main" id="{2FD35CFA-025D-4696-868E-7C369A4A8C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28396" y="5997059"/>
            <a:ext cx="622960" cy="622960"/>
          </a:xfrm>
          <a:prstGeom prst="rect">
            <a:avLst/>
          </a:prstGeom>
        </p:spPr>
      </p:pic>
      <p:pic>
        <p:nvPicPr>
          <p:cNvPr id="286" name="Graphic 285" descr="Man">
            <a:extLst>
              <a:ext uri="{FF2B5EF4-FFF2-40B4-BE49-F238E27FC236}">
                <a16:creationId xmlns:a16="http://schemas.microsoft.com/office/drawing/2014/main" id="{411212EF-C060-4A11-854C-9856A11A167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116025" y="5997059"/>
            <a:ext cx="622960" cy="622960"/>
          </a:xfrm>
          <a:prstGeom prst="rect">
            <a:avLst/>
          </a:prstGeom>
        </p:spPr>
      </p:pic>
      <p:pic>
        <p:nvPicPr>
          <p:cNvPr id="287" name="Graphic 286" descr="Woman">
            <a:extLst>
              <a:ext uri="{FF2B5EF4-FFF2-40B4-BE49-F238E27FC236}">
                <a16:creationId xmlns:a16="http://schemas.microsoft.com/office/drawing/2014/main" id="{A12F2086-1E4B-468E-BC0D-68DE84C0C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3654" y="170369"/>
            <a:ext cx="622960" cy="622960"/>
          </a:xfrm>
          <a:prstGeom prst="rect">
            <a:avLst/>
          </a:prstGeom>
        </p:spPr>
      </p:pic>
      <p:pic>
        <p:nvPicPr>
          <p:cNvPr id="288" name="Graphic 287" descr="Man">
            <a:extLst>
              <a:ext uri="{FF2B5EF4-FFF2-40B4-BE49-F238E27FC236}">
                <a16:creationId xmlns:a16="http://schemas.microsoft.com/office/drawing/2014/main" id="{E1A52FB9-A92E-4474-8A54-EF8CE8F6AD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91283" y="170369"/>
            <a:ext cx="622960" cy="622960"/>
          </a:xfrm>
          <a:prstGeom prst="rect">
            <a:avLst/>
          </a:prstGeom>
        </p:spPr>
      </p:pic>
      <p:pic>
        <p:nvPicPr>
          <p:cNvPr id="289" name="Graphic 288" descr="Woman">
            <a:extLst>
              <a:ext uri="{FF2B5EF4-FFF2-40B4-BE49-F238E27FC236}">
                <a16:creationId xmlns:a16="http://schemas.microsoft.com/office/drawing/2014/main" id="{288EA1F2-0624-4F8C-9572-A7B32AFF3F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3654" y="817779"/>
            <a:ext cx="622960" cy="622960"/>
          </a:xfrm>
          <a:prstGeom prst="rect">
            <a:avLst/>
          </a:prstGeom>
        </p:spPr>
      </p:pic>
      <p:pic>
        <p:nvPicPr>
          <p:cNvPr id="290" name="Graphic 289" descr="Man">
            <a:extLst>
              <a:ext uri="{FF2B5EF4-FFF2-40B4-BE49-F238E27FC236}">
                <a16:creationId xmlns:a16="http://schemas.microsoft.com/office/drawing/2014/main" id="{68B0318E-678C-469E-95A9-C2FC2DCCD5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91283" y="817779"/>
            <a:ext cx="622960" cy="622960"/>
          </a:xfrm>
          <a:prstGeom prst="rect">
            <a:avLst/>
          </a:prstGeom>
        </p:spPr>
      </p:pic>
      <p:pic>
        <p:nvPicPr>
          <p:cNvPr id="291" name="Graphic 290" descr="Woman">
            <a:extLst>
              <a:ext uri="{FF2B5EF4-FFF2-40B4-BE49-F238E27FC236}">
                <a16:creationId xmlns:a16="http://schemas.microsoft.com/office/drawing/2014/main" id="{4DB8E174-A908-4B15-BB0E-DF4223484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3654" y="1465189"/>
            <a:ext cx="622960" cy="622960"/>
          </a:xfrm>
          <a:prstGeom prst="rect">
            <a:avLst/>
          </a:prstGeom>
        </p:spPr>
      </p:pic>
      <p:pic>
        <p:nvPicPr>
          <p:cNvPr id="292" name="Graphic 291" descr="Man">
            <a:extLst>
              <a:ext uri="{FF2B5EF4-FFF2-40B4-BE49-F238E27FC236}">
                <a16:creationId xmlns:a16="http://schemas.microsoft.com/office/drawing/2014/main" id="{4A46EBEF-DFA3-438F-9FA4-1A4E711968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91283" y="1465189"/>
            <a:ext cx="622960" cy="622960"/>
          </a:xfrm>
          <a:prstGeom prst="rect">
            <a:avLst/>
          </a:prstGeom>
        </p:spPr>
      </p:pic>
      <p:pic>
        <p:nvPicPr>
          <p:cNvPr id="293" name="Graphic 292" descr="Woman">
            <a:extLst>
              <a:ext uri="{FF2B5EF4-FFF2-40B4-BE49-F238E27FC236}">
                <a16:creationId xmlns:a16="http://schemas.microsoft.com/office/drawing/2014/main" id="{A816FA33-73C7-4702-A5E8-56C17A43B1D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803654" y="2112599"/>
            <a:ext cx="622960" cy="622960"/>
          </a:xfrm>
          <a:prstGeom prst="rect">
            <a:avLst/>
          </a:prstGeom>
        </p:spPr>
      </p:pic>
      <p:pic>
        <p:nvPicPr>
          <p:cNvPr id="294" name="Graphic 293" descr="Man">
            <a:extLst>
              <a:ext uri="{FF2B5EF4-FFF2-40B4-BE49-F238E27FC236}">
                <a16:creationId xmlns:a16="http://schemas.microsoft.com/office/drawing/2014/main" id="{88073389-7DF0-45DB-B12E-734E8FC608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91283" y="2112599"/>
            <a:ext cx="622960" cy="622960"/>
          </a:xfrm>
          <a:prstGeom prst="rect">
            <a:avLst/>
          </a:prstGeom>
        </p:spPr>
      </p:pic>
      <p:pic>
        <p:nvPicPr>
          <p:cNvPr id="295" name="Graphic 294" descr="Woman">
            <a:extLst>
              <a:ext uri="{FF2B5EF4-FFF2-40B4-BE49-F238E27FC236}">
                <a16:creationId xmlns:a16="http://schemas.microsoft.com/office/drawing/2014/main" id="{86F2E2C5-B344-402F-997F-A374F9BA69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03654" y="2760009"/>
            <a:ext cx="622960" cy="622960"/>
          </a:xfrm>
          <a:prstGeom prst="rect">
            <a:avLst/>
          </a:prstGeom>
        </p:spPr>
      </p:pic>
      <p:pic>
        <p:nvPicPr>
          <p:cNvPr id="296" name="Graphic 295" descr="Man">
            <a:extLst>
              <a:ext uri="{FF2B5EF4-FFF2-40B4-BE49-F238E27FC236}">
                <a16:creationId xmlns:a16="http://schemas.microsoft.com/office/drawing/2014/main" id="{A3ED6094-22C1-45CD-85BD-B29A2DE6BBE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491283" y="2760009"/>
            <a:ext cx="622960" cy="622960"/>
          </a:xfrm>
          <a:prstGeom prst="rect">
            <a:avLst/>
          </a:prstGeom>
        </p:spPr>
      </p:pic>
      <p:pic>
        <p:nvPicPr>
          <p:cNvPr id="297" name="Graphic 296" descr="Woman">
            <a:extLst>
              <a:ext uri="{FF2B5EF4-FFF2-40B4-BE49-F238E27FC236}">
                <a16:creationId xmlns:a16="http://schemas.microsoft.com/office/drawing/2014/main" id="{79C86F67-677C-4944-99A1-21052838C73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803654" y="3407419"/>
            <a:ext cx="622960" cy="622960"/>
          </a:xfrm>
          <a:prstGeom prst="rect">
            <a:avLst/>
          </a:prstGeom>
        </p:spPr>
      </p:pic>
      <p:pic>
        <p:nvPicPr>
          <p:cNvPr id="298" name="Graphic 297" descr="Man">
            <a:extLst>
              <a:ext uri="{FF2B5EF4-FFF2-40B4-BE49-F238E27FC236}">
                <a16:creationId xmlns:a16="http://schemas.microsoft.com/office/drawing/2014/main" id="{3B9D7FB3-728F-4D59-99BE-3F10F5D4DC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91283" y="3407419"/>
            <a:ext cx="622960" cy="622960"/>
          </a:xfrm>
          <a:prstGeom prst="rect">
            <a:avLst/>
          </a:prstGeom>
        </p:spPr>
      </p:pic>
      <p:pic>
        <p:nvPicPr>
          <p:cNvPr id="299" name="Graphic 298" descr="Woman">
            <a:extLst>
              <a:ext uri="{FF2B5EF4-FFF2-40B4-BE49-F238E27FC236}">
                <a16:creationId xmlns:a16="http://schemas.microsoft.com/office/drawing/2014/main" id="{D7D6FA18-A30A-4BF2-B014-CA52DE4604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03654" y="4054829"/>
            <a:ext cx="622960" cy="622960"/>
          </a:xfrm>
          <a:prstGeom prst="rect">
            <a:avLst/>
          </a:prstGeom>
        </p:spPr>
      </p:pic>
      <p:pic>
        <p:nvPicPr>
          <p:cNvPr id="300" name="Graphic 299" descr="Man">
            <a:extLst>
              <a:ext uri="{FF2B5EF4-FFF2-40B4-BE49-F238E27FC236}">
                <a16:creationId xmlns:a16="http://schemas.microsoft.com/office/drawing/2014/main" id="{27DE4237-EA14-4C7A-B511-3B570215CA8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491283" y="4054829"/>
            <a:ext cx="622960" cy="622960"/>
          </a:xfrm>
          <a:prstGeom prst="rect">
            <a:avLst/>
          </a:prstGeom>
        </p:spPr>
      </p:pic>
      <p:pic>
        <p:nvPicPr>
          <p:cNvPr id="301" name="Graphic 300" descr="Woman">
            <a:extLst>
              <a:ext uri="{FF2B5EF4-FFF2-40B4-BE49-F238E27FC236}">
                <a16:creationId xmlns:a16="http://schemas.microsoft.com/office/drawing/2014/main" id="{8725DBB5-BA7B-428D-8628-CC61BF175F0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803654" y="4702239"/>
            <a:ext cx="622960" cy="622960"/>
          </a:xfrm>
          <a:prstGeom prst="rect">
            <a:avLst/>
          </a:prstGeom>
        </p:spPr>
      </p:pic>
      <p:pic>
        <p:nvPicPr>
          <p:cNvPr id="302" name="Graphic 301" descr="Man">
            <a:extLst>
              <a:ext uri="{FF2B5EF4-FFF2-40B4-BE49-F238E27FC236}">
                <a16:creationId xmlns:a16="http://schemas.microsoft.com/office/drawing/2014/main" id="{F2C55DFD-51DA-4678-9960-84B065BE4F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91283" y="4702239"/>
            <a:ext cx="622960" cy="622960"/>
          </a:xfrm>
          <a:prstGeom prst="rect">
            <a:avLst/>
          </a:prstGeom>
        </p:spPr>
      </p:pic>
      <p:pic>
        <p:nvPicPr>
          <p:cNvPr id="303" name="Graphic 302" descr="Woman">
            <a:extLst>
              <a:ext uri="{FF2B5EF4-FFF2-40B4-BE49-F238E27FC236}">
                <a16:creationId xmlns:a16="http://schemas.microsoft.com/office/drawing/2014/main" id="{331C7C16-3CB0-4516-8C6F-88DA75EEC6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03654" y="5349649"/>
            <a:ext cx="622960" cy="622960"/>
          </a:xfrm>
          <a:prstGeom prst="rect">
            <a:avLst/>
          </a:prstGeom>
        </p:spPr>
      </p:pic>
      <p:pic>
        <p:nvPicPr>
          <p:cNvPr id="304" name="Graphic 303" descr="Man">
            <a:extLst>
              <a:ext uri="{FF2B5EF4-FFF2-40B4-BE49-F238E27FC236}">
                <a16:creationId xmlns:a16="http://schemas.microsoft.com/office/drawing/2014/main" id="{77CFD554-5C3D-489B-9DA8-3E4DB867E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91283" y="5349649"/>
            <a:ext cx="622960" cy="622960"/>
          </a:xfrm>
          <a:prstGeom prst="rect">
            <a:avLst/>
          </a:prstGeom>
        </p:spPr>
      </p:pic>
      <p:pic>
        <p:nvPicPr>
          <p:cNvPr id="305" name="Graphic 304" descr="Woman">
            <a:extLst>
              <a:ext uri="{FF2B5EF4-FFF2-40B4-BE49-F238E27FC236}">
                <a16:creationId xmlns:a16="http://schemas.microsoft.com/office/drawing/2014/main" id="{11918251-0B5D-4275-A75D-1267C3868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03654" y="5997059"/>
            <a:ext cx="622960" cy="622960"/>
          </a:xfrm>
          <a:prstGeom prst="rect">
            <a:avLst/>
          </a:prstGeom>
        </p:spPr>
      </p:pic>
      <p:pic>
        <p:nvPicPr>
          <p:cNvPr id="306" name="Graphic 305" descr="Man">
            <a:extLst>
              <a:ext uri="{FF2B5EF4-FFF2-40B4-BE49-F238E27FC236}">
                <a16:creationId xmlns:a16="http://schemas.microsoft.com/office/drawing/2014/main" id="{089CE3D3-9328-421C-AFB1-FAA6756100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91283" y="5997059"/>
            <a:ext cx="622960" cy="622960"/>
          </a:xfrm>
          <a:prstGeom prst="rect">
            <a:avLst/>
          </a:prstGeom>
        </p:spPr>
      </p:pic>
      <p:pic>
        <p:nvPicPr>
          <p:cNvPr id="307" name="Graphic 306" descr="Woman">
            <a:extLst>
              <a:ext uri="{FF2B5EF4-FFF2-40B4-BE49-F238E27FC236}">
                <a16:creationId xmlns:a16="http://schemas.microsoft.com/office/drawing/2014/main" id="{178CF95B-9AFB-4E7F-9A9A-1B080D330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8912" y="170369"/>
            <a:ext cx="622960" cy="622960"/>
          </a:xfrm>
          <a:prstGeom prst="rect">
            <a:avLst/>
          </a:prstGeom>
        </p:spPr>
      </p:pic>
      <p:pic>
        <p:nvPicPr>
          <p:cNvPr id="308" name="Graphic 307" descr="Man">
            <a:extLst>
              <a:ext uri="{FF2B5EF4-FFF2-40B4-BE49-F238E27FC236}">
                <a16:creationId xmlns:a16="http://schemas.microsoft.com/office/drawing/2014/main" id="{AFEA8F2A-EA29-4A68-8FCB-FF15728195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66541" y="170369"/>
            <a:ext cx="622960" cy="622960"/>
          </a:xfrm>
          <a:prstGeom prst="rect">
            <a:avLst/>
          </a:prstGeom>
        </p:spPr>
      </p:pic>
      <p:pic>
        <p:nvPicPr>
          <p:cNvPr id="309" name="Graphic 308" descr="Woman">
            <a:extLst>
              <a:ext uri="{FF2B5EF4-FFF2-40B4-BE49-F238E27FC236}">
                <a16:creationId xmlns:a16="http://schemas.microsoft.com/office/drawing/2014/main" id="{DEFE7137-E5F5-47C7-B8B1-8A5CD9471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8912" y="817779"/>
            <a:ext cx="622960" cy="622960"/>
          </a:xfrm>
          <a:prstGeom prst="rect">
            <a:avLst/>
          </a:prstGeom>
        </p:spPr>
      </p:pic>
      <p:pic>
        <p:nvPicPr>
          <p:cNvPr id="310" name="Graphic 309" descr="Man">
            <a:extLst>
              <a:ext uri="{FF2B5EF4-FFF2-40B4-BE49-F238E27FC236}">
                <a16:creationId xmlns:a16="http://schemas.microsoft.com/office/drawing/2014/main" id="{342DE11C-B0AA-4F53-A3BF-A9793FF5DA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66541" y="817779"/>
            <a:ext cx="622960" cy="622960"/>
          </a:xfrm>
          <a:prstGeom prst="rect">
            <a:avLst/>
          </a:prstGeom>
        </p:spPr>
      </p:pic>
      <p:pic>
        <p:nvPicPr>
          <p:cNvPr id="311" name="Graphic 310" descr="Woman">
            <a:extLst>
              <a:ext uri="{FF2B5EF4-FFF2-40B4-BE49-F238E27FC236}">
                <a16:creationId xmlns:a16="http://schemas.microsoft.com/office/drawing/2014/main" id="{92BA33FC-E960-4F52-A41E-E7B60CA2E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8912" y="1465189"/>
            <a:ext cx="622960" cy="622960"/>
          </a:xfrm>
          <a:prstGeom prst="rect">
            <a:avLst/>
          </a:prstGeom>
        </p:spPr>
      </p:pic>
      <p:pic>
        <p:nvPicPr>
          <p:cNvPr id="312" name="Graphic 311" descr="Man">
            <a:extLst>
              <a:ext uri="{FF2B5EF4-FFF2-40B4-BE49-F238E27FC236}">
                <a16:creationId xmlns:a16="http://schemas.microsoft.com/office/drawing/2014/main" id="{4B0424F1-8370-467F-A016-2F9FCEF5B8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66541" y="1465189"/>
            <a:ext cx="622960" cy="622960"/>
          </a:xfrm>
          <a:prstGeom prst="rect">
            <a:avLst/>
          </a:prstGeom>
        </p:spPr>
      </p:pic>
      <p:pic>
        <p:nvPicPr>
          <p:cNvPr id="313" name="Graphic 312" descr="Woman">
            <a:extLst>
              <a:ext uri="{FF2B5EF4-FFF2-40B4-BE49-F238E27FC236}">
                <a16:creationId xmlns:a16="http://schemas.microsoft.com/office/drawing/2014/main" id="{3B9BE4F4-4949-453A-9B7E-20A8F0727DB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178912" y="2112599"/>
            <a:ext cx="622960" cy="622960"/>
          </a:xfrm>
          <a:prstGeom prst="rect">
            <a:avLst/>
          </a:prstGeom>
        </p:spPr>
      </p:pic>
      <p:pic>
        <p:nvPicPr>
          <p:cNvPr id="314" name="Graphic 313" descr="Man">
            <a:extLst>
              <a:ext uri="{FF2B5EF4-FFF2-40B4-BE49-F238E27FC236}">
                <a16:creationId xmlns:a16="http://schemas.microsoft.com/office/drawing/2014/main" id="{E10DBFCD-EDB4-4427-AF81-6774BC3C706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866541" y="2112599"/>
            <a:ext cx="622960" cy="622960"/>
          </a:xfrm>
          <a:prstGeom prst="rect">
            <a:avLst/>
          </a:prstGeom>
        </p:spPr>
      </p:pic>
      <p:pic>
        <p:nvPicPr>
          <p:cNvPr id="315" name="Graphic 314" descr="Woman">
            <a:extLst>
              <a:ext uri="{FF2B5EF4-FFF2-40B4-BE49-F238E27FC236}">
                <a16:creationId xmlns:a16="http://schemas.microsoft.com/office/drawing/2014/main" id="{87BD9909-F49E-4EBE-923C-F81B60434D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78912" y="2760009"/>
            <a:ext cx="622960" cy="622960"/>
          </a:xfrm>
          <a:prstGeom prst="rect">
            <a:avLst/>
          </a:prstGeom>
        </p:spPr>
      </p:pic>
      <p:pic>
        <p:nvPicPr>
          <p:cNvPr id="316" name="Graphic 315" descr="Man">
            <a:extLst>
              <a:ext uri="{FF2B5EF4-FFF2-40B4-BE49-F238E27FC236}">
                <a16:creationId xmlns:a16="http://schemas.microsoft.com/office/drawing/2014/main" id="{5BA39D05-715E-4053-8F55-1511B4C2279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866541" y="2760009"/>
            <a:ext cx="622960" cy="622960"/>
          </a:xfrm>
          <a:prstGeom prst="rect">
            <a:avLst/>
          </a:prstGeom>
        </p:spPr>
      </p:pic>
      <p:pic>
        <p:nvPicPr>
          <p:cNvPr id="317" name="Graphic 316" descr="Woman">
            <a:extLst>
              <a:ext uri="{FF2B5EF4-FFF2-40B4-BE49-F238E27FC236}">
                <a16:creationId xmlns:a16="http://schemas.microsoft.com/office/drawing/2014/main" id="{B6FFA388-4C59-464F-BB43-62C23074A46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178912" y="3407419"/>
            <a:ext cx="622960" cy="622960"/>
          </a:xfrm>
          <a:prstGeom prst="rect">
            <a:avLst/>
          </a:prstGeom>
        </p:spPr>
      </p:pic>
      <p:pic>
        <p:nvPicPr>
          <p:cNvPr id="318" name="Graphic 317" descr="Man">
            <a:extLst>
              <a:ext uri="{FF2B5EF4-FFF2-40B4-BE49-F238E27FC236}">
                <a16:creationId xmlns:a16="http://schemas.microsoft.com/office/drawing/2014/main" id="{F0105537-6F91-4B25-ACA3-6A3E3C459E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66541" y="3407419"/>
            <a:ext cx="622960" cy="622960"/>
          </a:xfrm>
          <a:prstGeom prst="rect">
            <a:avLst/>
          </a:prstGeom>
        </p:spPr>
      </p:pic>
      <p:pic>
        <p:nvPicPr>
          <p:cNvPr id="319" name="Graphic 318" descr="Woman">
            <a:extLst>
              <a:ext uri="{FF2B5EF4-FFF2-40B4-BE49-F238E27FC236}">
                <a16:creationId xmlns:a16="http://schemas.microsoft.com/office/drawing/2014/main" id="{A112DB8C-B17C-4836-84D4-46210D6DC9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78912" y="4054829"/>
            <a:ext cx="622960" cy="622960"/>
          </a:xfrm>
          <a:prstGeom prst="rect">
            <a:avLst/>
          </a:prstGeom>
        </p:spPr>
      </p:pic>
      <p:pic>
        <p:nvPicPr>
          <p:cNvPr id="320" name="Graphic 319" descr="Man">
            <a:extLst>
              <a:ext uri="{FF2B5EF4-FFF2-40B4-BE49-F238E27FC236}">
                <a16:creationId xmlns:a16="http://schemas.microsoft.com/office/drawing/2014/main" id="{1DA6C087-75DD-4476-93F9-B922ED5CE92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866541" y="4054829"/>
            <a:ext cx="622960" cy="622960"/>
          </a:xfrm>
          <a:prstGeom prst="rect">
            <a:avLst/>
          </a:prstGeom>
        </p:spPr>
      </p:pic>
      <p:pic>
        <p:nvPicPr>
          <p:cNvPr id="321" name="Graphic 320" descr="Woman">
            <a:extLst>
              <a:ext uri="{FF2B5EF4-FFF2-40B4-BE49-F238E27FC236}">
                <a16:creationId xmlns:a16="http://schemas.microsoft.com/office/drawing/2014/main" id="{B02481E1-38AD-4F22-BC4A-CCA0D92011B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178912" y="4702239"/>
            <a:ext cx="622960" cy="622960"/>
          </a:xfrm>
          <a:prstGeom prst="rect">
            <a:avLst/>
          </a:prstGeom>
        </p:spPr>
      </p:pic>
      <p:pic>
        <p:nvPicPr>
          <p:cNvPr id="322" name="Graphic 321" descr="Man">
            <a:extLst>
              <a:ext uri="{FF2B5EF4-FFF2-40B4-BE49-F238E27FC236}">
                <a16:creationId xmlns:a16="http://schemas.microsoft.com/office/drawing/2014/main" id="{840B9E6B-F380-4B8E-95F9-59E45B4ECB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66541" y="4702239"/>
            <a:ext cx="622960" cy="622960"/>
          </a:xfrm>
          <a:prstGeom prst="rect">
            <a:avLst/>
          </a:prstGeom>
        </p:spPr>
      </p:pic>
      <p:pic>
        <p:nvPicPr>
          <p:cNvPr id="323" name="Graphic 322" descr="Woman">
            <a:extLst>
              <a:ext uri="{FF2B5EF4-FFF2-40B4-BE49-F238E27FC236}">
                <a16:creationId xmlns:a16="http://schemas.microsoft.com/office/drawing/2014/main" id="{41074031-E92C-4C0B-86E4-7D20027798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78912" y="5349649"/>
            <a:ext cx="622960" cy="622960"/>
          </a:xfrm>
          <a:prstGeom prst="rect">
            <a:avLst/>
          </a:prstGeom>
        </p:spPr>
      </p:pic>
      <p:pic>
        <p:nvPicPr>
          <p:cNvPr id="324" name="Graphic 323" descr="Man">
            <a:extLst>
              <a:ext uri="{FF2B5EF4-FFF2-40B4-BE49-F238E27FC236}">
                <a16:creationId xmlns:a16="http://schemas.microsoft.com/office/drawing/2014/main" id="{F3653347-2A5E-4707-9184-55260AF235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866541" y="5349649"/>
            <a:ext cx="622960" cy="622960"/>
          </a:xfrm>
          <a:prstGeom prst="rect">
            <a:avLst/>
          </a:prstGeom>
        </p:spPr>
      </p:pic>
      <p:pic>
        <p:nvPicPr>
          <p:cNvPr id="325" name="Graphic 324" descr="Woman">
            <a:extLst>
              <a:ext uri="{FF2B5EF4-FFF2-40B4-BE49-F238E27FC236}">
                <a16:creationId xmlns:a16="http://schemas.microsoft.com/office/drawing/2014/main" id="{3B2ED843-10C0-4C8D-8897-412B689744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78912" y="5997059"/>
            <a:ext cx="622960" cy="622960"/>
          </a:xfrm>
          <a:prstGeom prst="rect">
            <a:avLst/>
          </a:prstGeom>
        </p:spPr>
      </p:pic>
      <p:pic>
        <p:nvPicPr>
          <p:cNvPr id="326" name="Graphic 325" descr="Man">
            <a:extLst>
              <a:ext uri="{FF2B5EF4-FFF2-40B4-BE49-F238E27FC236}">
                <a16:creationId xmlns:a16="http://schemas.microsoft.com/office/drawing/2014/main" id="{25164F02-76CD-4584-B14A-302A73B77AD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866541" y="5997059"/>
            <a:ext cx="622960" cy="622960"/>
          </a:xfrm>
          <a:prstGeom prst="rect">
            <a:avLst/>
          </a:prstGeom>
        </p:spPr>
      </p:pic>
      <p:pic>
        <p:nvPicPr>
          <p:cNvPr id="327" name="Graphic 326" descr="Woman">
            <a:extLst>
              <a:ext uri="{FF2B5EF4-FFF2-40B4-BE49-F238E27FC236}">
                <a16:creationId xmlns:a16="http://schemas.microsoft.com/office/drawing/2014/main" id="{B4839E8A-4D94-4937-A64D-BA9D200A0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4170" y="170369"/>
            <a:ext cx="622960" cy="622960"/>
          </a:xfrm>
          <a:prstGeom prst="rect">
            <a:avLst/>
          </a:prstGeom>
        </p:spPr>
      </p:pic>
      <p:pic>
        <p:nvPicPr>
          <p:cNvPr id="328" name="Graphic 327" descr="Man">
            <a:extLst>
              <a:ext uri="{FF2B5EF4-FFF2-40B4-BE49-F238E27FC236}">
                <a16:creationId xmlns:a16="http://schemas.microsoft.com/office/drawing/2014/main" id="{FF0F79D3-09F3-4C36-A462-0C57E99487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1799" y="170369"/>
            <a:ext cx="622960" cy="622960"/>
          </a:xfrm>
          <a:prstGeom prst="rect">
            <a:avLst/>
          </a:prstGeom>
        </p:spPr>
      </p:pic>
      <p:pic>
        <p:nvPicPr>
          <p:cNvPr id="329" name="Graphic 328" descr="Woman">
            <a:extLst>
              <a:ext uri="{FF2B5EF4-FFF2-40B4-BE49-F238E27FC236}">
                <a16:creationId xmlns:a16="http://schemas.microsoft.com/office/drawing/2014/main" id="{B7BC8927-25DA-4327-8C39-BEA56FD30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4170" y="817779"/>
            <a:ext cx="622960" cy="622960"/>
          </a:xfrm>
          <a:prstGeom prst="rect">
            <a:avLst/>
          </a:prstGeom>
        </p:spPr>
      </p:pic>
      <p:pic>
        <p:nvPicPr>
          <p:cNvPr id="330" name="Graphic 329" descr="Man">
            <a:extLst>
              <a:ext uri="{FF2B5EF4-FFF2-40B4-BE49-F238E27FC236}">
                <a16:creationId xmlns:a16="http://schemas.microsoft.com/office/drawing/2014/main" id="{06BC6734-3D44-45AF-B55B-BBF0B82E30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1799" y="817779"/>
            <a:ext cx="622960" cy="622960"/>
          </a:xfrm>
          <a:prstGeom prst="rect">
            <a:avLst/>
          </a:prstGeom>
        </p:spPr>
      </p:pic>
      <p:pic>
        <p:nvPicPr>
          <p:cNvPr id="331" name="Graphic 330" descr="Woman">
            <a:extLst>
              <a:ext uri="{FF2B5EF4-FFF2-40B4-BE49-F238E27FC236}">
                <a16:creationId xmlns:a16="http://schemas.microsoft.com/office/drawing/2014/main" id="{2D96C962-4D95-4786-9AAC-363DEA5B0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4170" y="1465189"/>
            <a:ext cx="622960" cy="622960"/>
          </a:xfrm>
          <a:prstGeom prst="rect">
            <a:avLst/>
          </a:prstGeom>
        </p:spPr>
      </p:pic>
      <p:pic>
        <p:nvPicPr>
          <p:cNvPr id="332" name="Graphic 331" descr="Man">
            <a:extLst>
              <a:ext uri="{FF2B5EF4-FFF2-40B4-BE49-F238E27FC236}">
                <a16:creationId xmlns:a16="http://schemas.microsoft.com/office/drawing/2014/main" id="{59C7FF27-3F1C-4539-AC3B-DE405C8522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1799" y="1465189"/>
            <a:ext cx="622960" cy="622960"/>
          </a:xfrm>
          <a:prstGeom prst="rect">
            <a:avLst/>
          </a:prstGeom>
        </p:spPr>
      </p:pic>
      <p:pic>
        <p:nvPicPr>
          <p:cNvPr id="333" name="Graphic 332" descr="Woman">
            <a:extLst>
              <a:ext uri="{FF2B5EF4-FFF2-40B4-BE49-F238E27FC236}">
                <a16:creationId xmlns:a16="http://schemas.microsoft.com/office/drawing/2014/main" id="{D7D9413E-7F03-4A5E-B6FC-70D4C76EFCB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554170" y="2112599"/>
            <a:ext cx="622960" cy="622960"/>
          </a:xfrm>
          <a:prstGeom prst="rect">
            <a:avLst/>
          </a:prstGeom>
        </p:spPr>
      </p:pic>
      <p:pic>
        <p:nvPicPr>
          <p:cNvPr id="334" name="Graphic 333" descr="Man">
            <a:extLst>
              <a:ext uri="{FF2B5EF4-FFF2-40B4-BE49-F238E27FC236}">
                <a16:creationId xmlns:a16="http://schemas.microsoft.com/office/drawing/2014/main" id="{833CC957-04A9-4132-AC43-B204E41428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41799" y="2112599"/>
            <a:ext cx="622960" cy="622960"/>
          </a:xfrm>
          <a:prstGeom prst="rect">
            <a:avLst/>
          </a:prstGeom>
        </p:spPr>
      </p:pic>
      <p:pic>
        <p:nvPicPr>
          <p:cNvPr id="335" name="Graphic 334" descr="Woman">
            <a:extLst>
              <a:ext uri="{FF2B5EF4-FFF2-40B4-BE49-F238E27FC236}">
                <a16:creationId xmlns:a16="http://schemas.microsoft.com/office/drawing/2014/main" id="{636D37CC-F09B-4175-BBBC-D80E74F94F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54170" y="2760009"/>
            <a:ext cx="622960" cy="622960"/>
          </a:xfrm>
          <a:prstGeom prst="rect">
            <a:avLst/>
          </a:prstGeom>
        </p:spPr>
      </p:pic>
      <p:pic>
        <p:nvPicPr>
          <p:cNvPr id="336" name="Graphic 335" descr="Man">
            <a:extLst>
              <a:ext uri="{FF2B5EF4-FFF2-40B4-BE49-F238E27FC236}">
                <a16:creationId xmlns:a16="http://schemas.microsoft.com/office/drawing/2014/main" id="{66CEDF42-E950-4AC1-A87F-C4618BB7134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241799" y="2760009"/>
            <a:ext cx="622960" cy="622960"/>
          </a:xfrm>
          <a:prstGeom prst="rect">
            <a:avLst/>
          </a:prstGeom>
        </p:spPr>
      </p:pic>
      <p:pic>
        <p:nvPicPr>
          <p:cNvPr id="337" name="Graphic 336" descr="Woman">
            <a:extLst>
              <a:ext uri="{FF2B5EF4-FFF2-40B4-BE49-F238E27FC236}">
                <a16:creationId xmlns:a16="http://schemas.microsoft.com/office/drawing/2014/main" id="{30E4ADDD-B35F-4155-803A-66D9A80D0A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54170" y="3407419"/>
            <a:ext cx="622960" cy="622960"/>
          </a:xfrm>
          <a:prstGeom prst="rect">
            <a:avLst/>
          </a:prstGeom>
        </p:spPr>
      </p:pic>
      <p:pic>
        <p:nvPicPr>
          <p:cNvPr id="338" name="Graphic 337" descr="Man">
            <a:extLst>
              <a:ext uri="{FF2B5EF4-FFF2-40B4-BE49-F238E27FC236}">
                <a16:creationId xmlns:a16="http://schemas.microsoft.com/office/drawing/2014/main" id="{71C341AB-E474-4216-9FBE-0C4C1754C5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41799" y="3407419"/>
            <a:ext cx="622960" cy="622960"/>
          </a:xfrm>
          <a:prstGeom prst="rect">
            <a:avLst/>
          </a:prstGeom>
        </p:spPr>
      </p:pic>
      <p:pic>
        <p:nvPicPr>
          <p:cNvPr id="339" name="Graphic 338" descr="Woman">
            <a:extLst>
              <a:ext uri="{FF2B5EF4-FFF2-40B4-BE49-F238E27FC236}">
                <a16:creationId xmlns:a16="http://schemas.microsoft.com/office/drawing/2014/main" id="{C91A2480-43F3-4C2D-BF8E-CA9EE76ADF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54170" y="4054829"/>
            <a:ext cx="622960" cy="622960"/>
          </a:xfrm>
          <a:prstGeom prst="rect">
            <a:avLst/>
          </a:prstGeom>
        </p:spPr>
      </p:pic>
      <p:pic>
        <p:nvPicPr>
          <p:cNvPr id="340" name="Graphic 339" descr="Man">
            <a:extLst>
              <a:ext uri="{FF2B5EF4-FFF2-40B4-BE49-F238E27FC236}">
                <a16:creationId xmlns:a16="http://schemas.microsoft.com/office/drawing/2014/main" id="{A7C4942A-E8F5-4379-AD12-11CFF44E39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241799" y="4054829"/>
            <a:ext cx="622960" cy="622960"/>
          </a:xfrm>
          <a:prstGeom prst="rect">
            <a:avLst/>
          </a:prstGeom>
        </p:spPr>
      </p:pic>
      <p:pic>
        <p:nvPicPr>
          <p:cNvPr id="341" name="Graphic 340" descr="Woman">
            <a:extLst>
              <a:ext uri="{FF2B5EF4-FFF2-40B4-BE49-F238E27FC236}">
                <a16:creationId xmlns:a16="http://schemas.microsoft.com/office/drawing/2014/main" id="{C3529AD7-B8FE-4F49-98F5-64AAEC52B5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54170" y="4702239"/>
            <a:ext cx="622960" cy="622960"/>
          </a:xfrm>
          <a:prstGeom prst="rect">
            <a:avLst/>
          </a:prstGeom>
        </p:spPr>
      </p:pic>
      <p:pic>
        <p:nvPicPr>
          <p:cNvPr id="342" name="Graphic 341" descr="Man">
            <a:extLst>
              <a:ext uri="{FF2B5EF4-FFF2-40B4-BE49-F238E27FC236}">
                <a16:creationId xmlns:a16="http://schemas.microsoft.com/office/drawing/2014/main" id="{EE883F6F-2288-45A2-B398-71E2B0E370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41799" y="4702239"/>
            <a:ext cx="622960" cy="622960"/>
          </a:xfrm>
          <a:prstGeom prst="rect">
            <a:avLst/>
          </a:prstGeom>
        </p:spPr>
      </p:pic>
      <p:pic>
        <p:nvPicPr>
          <p:cNvPr id="343" name="Graphic 342" descr="Woman">
            <a:extLst>
              <a:ext uri="{FF2B5EF4-FFF2-40B4-BE49-F238E27FC236}">
                <a16:creationId xmlns:a16="http://schemas.microsoft.com/office/drawing/2014/main" id="{C645AE52-B1DC-4A1C-84A0-83D92728A2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54170" y="5349649"/>
            <a:ext cx="622960" cy="622960"/>
          </a:xfrm>
          <a:prstGeom prst="rect">
            <a:avLst/>
          </a:prstGeom>
        </p:spPr>
      </p:pic>
      <p:pic>
        <p:nvPicPr>
          <p:cNvPr id="344" name="Graphic 343" descr="Man">
            <a:extLst>
              <a:ext uri="{FF2B5EF4-FFF2-40B4-BE49-F238E27FC236}">
                <a16:creationId xmlns:a16="http://schemas.microsoft.com/office/drawing/2014/main" id="{45CFEED9-B2F9-4BF6-9EA1-2421FBF9E9A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241799" y="5349649"/>
            <a:ext cx="622960" cy="622960"/>
          </a:xfrm>
          <a:prstGeom prst="rect">
            <a:avLst/>
          </a:prstGeom>
        </p:spPr>
      </p:pic>
      <p:pic>
        <p:nvPicPr>
          <p:cNvPr id="345" name="Graphic 344" descr="Woman">
            <a:extLst>
              <a:ext uri="{FF2B5EF4-FFF2-40B4-BE49-F238E27FC236}">
                <a16:creationId xmlns:a16="http://schemas.microsoft.com/office/drawing/2014/main" id="{256A2573-8131-473A-98BB-A00468A526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54170" y="5997059"/>
            <a:ext cx="622960" cy="622960"/>
          </a:xfrm>
          <a:prstGeom prst="rect">
            <a:avLst/>
          </a:prstGeom>
        </p:spPr>
      </p:pic>
      <p:pic>
        <p:nvPicPr>
          <p:cNvPr id="346" name="Graphic 345" descr="Man">
            <a:extLst>
              <a:ext uri="{FF2B5EF4-FFF2-40B4-BE49-F238E27FC236}">
                <a16:creationId xmlns:a16="http://schemas.microsoft.com/office/drawing/2014/main" id="{E361E4A9-79E4-4F84-B1BE-84830676193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241799" y="5997059"/>
            <a:ext cx="622960" cy="622960"/>
          </a:xfrm>
          <a:prstGeom prst="rect">
            <a:avLst/>
          </a:prstGeom>
        </p:spPr>
      </p:pic>
      <p:pic>
        <p:nvPicPr>
          <p:cNvPr id="347" name="Graphic 346" descr="Woman">
            <a:extLst>
              <a:ext uri="{FF2B5EF4-FFF2-40B4-BE49-F238E27FC236}">
                <a16:creationId xmlns:a16="http://schemas.microsoft.com/office/drawing/2014/main" id="{1EDADEA3-6ECB-41D6-B530-7F20F42B7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29428" y="170369"/>
            <a:ext cx="622960" cy="622960"/>
          </a:xfrm>
          <a:prstGeom prst="rect">
            <a:avLst/>
          </a:prstGeom>
        </p:spPr>
      </p:pic>
      <p:pic>
        <p:nvPicPr>
          <p:cNvPr id="348" name="Graphic 347" descr="Man">
            <a:extLst>
              <a:ext uri="{FF2B5EF4-FFF2-40B4-BE49-F238E27FC236}">
                <a16:creationId xmlns:a16="http://schemas.microsoft.com/office/drawing/2014/main" id="{6F10AE54-63E0-41C1-B643-CA4F85D41C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7057" y="170369"/>
            <a:ext cx="622960" cy="622960"/>
          </a:xfrm>
          <a:prstGeom prst="rect">
            <a:avLst/>
          </a:prstGeom>
        </p:spPr>
      </p:pic>
      <p:pic>
        <p:nvPicPr>
          <p:cNvPr id="349" name="Graphic 348" descr="Woman">
            <a:extLst>
              <a:ext uri="{FF2B5EF4-FFF2-40B4-BE49-F238E27FC236}">
                <a16:creationId xmlns:a16="http://schemas.microsoft.com/office/drawing/2014/main" id="{EFABD4DB-522B-4C88-9AF3-49295FBDD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29428" y="817779"/>
            <a:ext cx="622960" cy="622960"/>
          </a:xfrm>
          <a:prstGeom prst="rect">
            <a:avLst/>
          </a:prstGeom>
        </p:spPr>
      </p:pic>
      <p:pic>
        <p:nvPicPr>
          <p:cNvPr id="350" name="Graphic 349" descr="Man">
            <a:extLst>
              <a:ext uri="{FF2B5EF4-FFF2-40B4-BE49-F238E27FC236}">
                <a16:creationId xmlns:a16="http://schemas.microsoft.com/office/drawing/2014/main" id="{705AA09B-8FE6-42ED-862F-0B5DBAF5F8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7057" y="817779"/>
            <a:ext cx="622960" cy="622960"/>
          </a:xfrm>
          <a:prstGeom prst="rect">
            <a:avLst/>
          </a:prstGeom>
        </p:spPr>
      </p:pic>
      <p:pic>
        <p:nvPicPr>
          <p:cNvPr id="351" name="Graphic 350" descr="Woman">
            <a:extLst>
              <a:ext uri="{FF2B5EF4-FFF2-40B4-BE49-F238E27FC236}">
                <a16:creationId xmlns:a16="http://schemas.microsoft.com/office/drawing/2014/main" id="{9F50A940-DA2A-401C-905B-888862C6D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29428" y="1465189"/>
            <a:ext cx="622960" cy="622960"/>
          </a:xfrm>
          <a:prstGeom prst="rect">
            <a:avLst/>
          </a:prstGeom>
        </p:spPr>
      </p:pic>
      <p:pic>
        <p:nvPicPr>
          <p:cNvPr id="352" name="Graphic 351" descr="Man">
            <a:extLst>
              <a:ext uri="{FF2B5EF4-FFF2-40B4-BE49-F238E27FC236}">
                <a16:creationId xmlns:a16="http://schemas.microsoft.com/office/drawing/2014/main" id="{0AEADBDA-1AFD-44F1-A916-0336E18A4A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7057" y="1465189"/>
            <a:ext cx="622960" cy="622960"/>
          </a:xfrm>
          <a:prstGeom prst="rect">
            <a:avLst/>
          </a:prstGeom>
        </p:spPr>
      </p:pic>
      <p:pic>
        <p:nvPicPr>
          <p:cNvPr id="353" name="Graphic 352" descr="Woman">
            <a:extLst>
              <a:ext uri="{FF2B5EF4-FFF2-40B4-BE49-F238E27FC236}">
                <a16:creationId xmlns:a16="http://schemas.microsoft.com/office/drawing/2014/main" id="{8F26DAB4-24E0-45C8-A55A-CF9250F1AC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929428" y="2112599"/>
            <a:ext cx="622960" cy="622960"/>
          </a:xfrm>
          <a:prstGeom prst="rect">
            <a:avLst/>
          </a:prstGeom>
        </p:spPr>
      </p:pic>
      <p:pic>
        <p:nvPicPr>
          <p:cNvPr id="354" name="Graphic 353" descr="Man">
            <a:extLst>
              <a:ext uri="{FF2B5EF4-FFF2-40B4-BE49-F238E27FC236}">
                <a16:creationId xmlns:a16="http://schemas.microsoft.com/office/drawing/2014/main" id="{26F2FE9A-E74B-4B08-8FE9-66AA4B18A9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17057" y="2112599"/>
            <a:ext cx="622960" cy="622960"/>
          </a:xfrm>
          <a:prstGeom prst="rect">
            <a:avLst/>
          </a:prstGeom>
        </p:spPr>
      </p:pic>
      <p:pic>
        <p:nvPicPr>
          <p:cNvPr id="355" name="Graphic 354" descr="Woman">
            <a:extLst>
              <a:ext uri="{FF2B5EF4-FFF2-40B4-BE49-F238E27FC236}">
                <a16:creationId xmlns:a16="http://schemas.microsoft.com/office/drawing/2014/main" id="{A2A20558-0896-4515-93BC-CE6B803A26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29428" y="2760009"/>
            <a:ext cx="622960" cy="622960"/>
          </a:xfrm>
          <a:prstGeom prst="rect">
            <a:avLst/>
          </a:prstGeom>
        </p:spPr>
      </p:pic>
      <p:pic>
        <p:nvPicPr>
          <p:cNvPr id="356" name="Graphic 355" descr="Man">
            <a:extLst>
              <a:ext uri="{FF2B5EF4-FFF2-40B4-BE49-F238E27FC236}">
                <a16:creationId xmlns:a16="http://schemas.microsoft.com/office/drawing/2014/main" id="{71D5DD9E-D149-45C2-9275-9E4FFB596E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617057" y="2760009"/>
            <a:ext cx="622960" cy="622960"/>
          </a:xfrm>
          <a:prstGeom prst="rect">
            <a:avLst/>
          </a:prstGeom>
        </p:spPr>
      </p:pic>
      <p:pic>
        <p:nvPicPr>
          <p:cNvPr id="357" name="Graphic 356" descr="Woman">
            <a:extLst>
              <a:ext uri="{FF2B5EF4-FFF2-40B4-BE49-F238E27FC236}">
                <a16:creationId xmlns:a16="http://schemas.microsoft.com/office/drawing/2014/main" id="{E87D481D-5D50-4E88-B2B8-9F884F86BA6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929428" y="3407419"/>
            <a:ext cx="622960" cy="622960"/>
          </a:xfrm>
          <a:prstGeom prst="rect">
            <a:avLst/>
          </a:prstGeom>
        </p:spPr>
      </p:pic>
      <p:pic>
        <p:nvPicPr>
          <p:cNvPr id="358" name="Graphic 357" descr="Man">
            <a:extLst>
              <a:ext uri="{FF2B5EF4-FFF2-40B4-BE49-F238E27FC236}">
                <a16:creationId xmlns:a16="http://schemas.microsoft.com/office/drawing/2014/main" id="{371F26B5-7958-4472-A4CB-B09B5DDC74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17057" y="3407419"/>
            <a:ext cx="622960" cy="622960"/>
          </a:xfrm>
          <a:prstGeom prst="rect">
            <a:avLst/>
          </a:prstGeom>
        </p:spPr>
      </p:pic>
      <p:pic>
        <p:nvPicPr>
          <p:cNvPr id="359" name="Graphic 358" descr="Woman">
            <a:extLst>
              <a:ext uri="{FF2B5EF4-FFF2-40B4-BE49-F238E27FC236}">
                <a16:creationId xmlns:a16="http://schemas.microsoft.com/office/drawing/2014/main" id="{B469BD6D-7F6D-45F4-8DE7-1CA736F95E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29428" y="4054829"/>
            <a:ext cx="622960" cy="622960"/>
          </a:xfrm>
          <a:prstGeom prst="rect">
            <a:avLst/>
          </a:prstGeom>
        </p:spPr>
      </p:pic>
      <p:pic>
        <p:nvPicPr>
          <p:cNvPr id="360" name="Graphic 359" descr="Man">
            <a:extLst>
              <a:ext uri="{FF2B5EF4-FFF2-40B4-BE49-F238E27FC236}">
                <a16:creationId xmlns:a16="http://schemas.microsoft.com/office/drawing/2014/main" id="{90716D37-EC39-4703-A664-39DA65E204B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617057" y="4054829"/>
            <a:ext cx="622960" cy="622960"/>
          </a:xfrm>
          <a:prstGeom prst="rect">
            <a:avLst/>
          </a:prstGeom>
        </p:spPr>
      </p:pic>
      <p:pic>
        <p:nvPicPr>
          <p:cNvPr id="361" name="Graphic 360" descr="Woman">
            <a:extLst>
              <a:ext uri="{FF2B5EF4-FFF2-40B4-BE49-F238E27FC236}">
                <a16:creationId xmlns:a16="http://schemas.microsoft.com/office/drawing/2014/main" id="{320DBD2A-DBEF-417B-B135-F67687161B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929428" y="4702239"/>
            <a:ext cx="622960" cy="622960"/>
          </a:xfrm>
          <a:prstGeom prst="rect">
            <a:avLst/>
          </a:prstGeom>
        </p:spPr>
      </p:pic>
      <p:pic>
        <p:nvPicPr>
          <p:cNvPr id="362" name="Graphic 361" descr="Man">
            <a:extLst>
              <a:ext uri="{FF2B5EF4-FFF2-40B4-BE49-F238E27FC236}">
                <a16:creationId xmlns:a16="http://schemas.microsoft.com/office/drawing/2014/main" id="{F33746B5-BE6B-489C-8DC1-2EA682E9FB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17057" y="4702239"/>
            <a:ext cx="622960" cy="622960"/>
          </a:xfrm>
          <a:prstGeom prst="rect">
            <a:avLst/>
          </a:prstGeom>
        </p:spPr>
      </p:pic>
      <p:pic>
        <p:nvPicPr>
          <p:cNvPr id="363" name="Graphic 362" descr="Woman">
            <a:extLst>
              <a:ext uri="{FF2B5EF4-FFF2-40B4-BE49-F238E27FC236}">
                <a16:creationId xmlns:a16="http://schemas.microsoft.com/office/drawing/2014/main" id="{76ADF44D-9B6F-4A04-ABB5-BEE0B3D971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29428" y="5349649"/>
            <a:ext cx="622960" cy="622960"/>
          </a:xfrm>
          <a:prstGeom prst="rect">
            <a:avLst/>
          </a:prstGeom>
        </p:spPr>
      </p:pic>
      <p:pic>
        <p:nvPicPr>
          <p:cNvPr id="364" name="Graphic 363" descr="Man">
            <a:extLst>
              <a:ext uri="{FF2B5EF4-FFF2-40B4-BE49-F238E27FC236}">
                <a16:creationId xmlns:a16="http://schemas.microsoft.com/office/drawing/2014/main" id="{ACC19F84-2598-4A5B-8F18-10195BC3429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617057" y="5349649"/>
            <a:ext cx="622960" cy="622960"/>
          </a:xfrm>
          <a:prstGeom prst="rect">
            <a:avLst/>
          </a:prstGeom>
        </p:spPr>
      </p:pic>
      <p:pic>
        <p:nvPicPr>
          <p:cNvPr id="365" name="Graphic 364" descr="Woman">
            <a:extLst>
              <a:ext uri="{FF2B5EF4-FFF2-40B4-BE49-F238E27FC236}">
                <a16:creationId xmlns:a16="http://schemas.microsoft.com/office/drawing/2014/main" id="{9DE3A805-ECF1-4055-8FB1-AC7EAAF0F4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29428" y="5997059"/>
            <a:ext cx="622960" cy="622960"/>
          </a:xfrm>
          <a:prstGeom prst="rect">
            <a:avLst/>
          </a:prstGeom>
        </p:spPr>
      </p:pic>
      <p:pic>
        <p:nvPicPr>
          <p:cNvPr id="366" name="Graphic 365" descr="Man">
            <a:extLst>
              <a:ext uri="{FF2B5EF4-FFF2-40B4-BE49-F238E27FC236}">
                <a16:creationId xmlns:a16="http://schemas.microsoft.com/office/drawing/2014/main" id="{35048E10-C11C-4660-808E-200A1911FC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617057" y="5997059"/>
            <a:ext cx="622960" cy="622960"/>
          </a:xfrm>
          <a:prstGeom prst="rect">
            <a:avLst/>
          </a:prstGeom>
        </p:spPr>
      </p:pic>
      <p:pic>
        <p:nvPicPr>
          <p:cNvPr id="367" name="Graphic 366" descr="Woman">
            <a:extLst>
              <a:ext uri="{FF2B5EF4-FFF2-40B4-BE49-F238E27FC236}">
                <a16:creationId xmlns:a16="http://schemas.microsoft.com/office/drawing/2014/main" id="{6F6E3E36-C923-4EC9-9839-2E7932AB2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04693" y="170369"/>
            <a:ext cx="622960" cy="622960"/>
          </a:xfrm>
          <a:prstGeom prst="rect">
            <a:avLst/>
          </a:prstGeom>
        </p:spPr>
      </p:pic>
      <p:pic>
        <p:nvPicPr>
          <p:cNvPr id="368" name="Graphic 367" descr="Woman">
            <a:extLst>
              <a:ext uri="{FF2B5EF4-FFF2-40B4-BE49-F238E27FC236}">
                <a16:creationId xmlns:a16="http://schemas.microsoft.com/office/drawing/2014/main" id="{E588BAE9-928C-4B11-83B5-4365BFA21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04693" y="817779"/>
            <a:ext cx="622960" cy="622960"/>
          </a:xfrm>
          <a:prstGeom prst="rect">
            <a:avLst/>
          </a:prstGeom>
        </p:spPr>
      </p:pic>
      <p:pic>
        <p:nvPicPr>
          <p:cNvPr id="369" name="Graphic 368" descr="Woman">
            <a:extLst>
              <a:ext uri="{FF2B5EF4-FFF2-40B4-BE49-F238E27FC236}">
                <a16:creationId xmlns:a16="http://schemas.microsoft.com/office/drawing/2014/main" id="{BC05D2E8-E987-45E8-9DA8-8BEAFB309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04693" y="1465189"/>
            <a:ext cx="622960" cy="622960"/>
          </a:xfrm>
          <a:prstGeom prst="rect">
            <a:avLst/>
          </a:prstGeom>
        </p:spPr>
      </p:pic>
      <p:pic>
        <p:nvPicPr>
          <p:cNvPr id="370" name="Graphic 369" descr="Woman">
            <a:extLst>
              <a:ext uri="{FF2B5EF4-FFF2-40B4-BE49-F238E27FC236}">
                <a16:creationId xmlns:a16="http://schemas.microsoft.com/office/drawing/2014/main" id="{0193ECCC-2C25-40DA-885F-3301691DEB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04693" y="2112599"/>
            <a:ext cx="622960" cy="622960"/>
          </a:xfrm>
          <a:prstGeom prst="rect">
            <a:avLst/>
          </a:prstGeom>
        </p:spPr>
      </p:pic>
      <p:pic>
        <p:nvPicPr>
          <p:cNvPr id="371" name="Graphic 370" descr="Woman">
            <a:extLst>
              <a:ext uri="{FF2B5EF4-FFF2-40B4-BE49-F238E27FC236}">
                <a16:creationId xmlns:a16="http://schemas.microsoft.com/office/drawing/2014/main" id="{3921FFEC-6C82-412D-8F27-FF9271ED5F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04693" y="2760009"/>
            <a:ext cx="622960" cy="622960"/>
          </a:xfrm>
          <a:prstGeom prst="rect">
            <a:avLst/>
          </a:prstGeom>
        </p:spPr>
      </p:pic>
      <p:pic>
        <p:nvPicPr>
          <p:cNvPr id="372" name="Graphic 371" descr="Woman">
            <a:extLst>
              <a:ext uri="{FF2B5EF4-FFF2-40B4-BE49-F238E27FC236}">
                <a16:creationId xmlns:a16="http://schemas.microsoft.com/office/drawing/2014/main" id="{C406D7D4-9FD9-4F49-BD49-607838D49E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04693" y="3407419"/>
            <a:ext cx="622960" cy="622960"/>
          </a:xfrm>
          <a:prstGeom prst="rect">
            <a:avLst/>
          </a:prstGeom>
        </p:spPr>
      </p:pic>
      <p:pic>
        <p:nvPicPr>
          <p:cNvPr id="373" name="Graphic 372" descr="Woman">
            <a:extLst>
              <a:ext uri="{FF2B5EF4-FFF2-40B4-BE49-F238E27FC236}">
                <a16:creationId xmlns:a16="http://schemas.microsoft.com/office/drawing/2014/main" id="{99B57A54-6F4E-48DA-BF2E-5A1CBDFCB9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04693" y="4054829"/>
            <a:ext cx="622960" cy="622960"/>
          </a:xfrm>
          <a:prstGeom prst="rect">
            <a:avLst/>
          </a:prstGeom>
        </p:spPr>
      </p:pic>
      <p:pic>
        <p:nvPicPr>
          <p:cNvPr id="374" name="Graphic 373" descr="Woman">
            <a:extLst>
              <a:ext uri="{FF2B5EF4-FFF2-40B4-BE49-F238E27FC236}">
                <a16:creationId xmlns:a16="http://schemas.microsoft.com/office/drawing/2014/main" id="{D7BC801F-2767-484F-9A68-E69568988E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304693" y="4702239"/>
            <a:ext cx="622960" cy="622960"/>
          </a:xfrm>
          <a:prstGeom prst="rect">
            <a:avLst/>
          </a:prstGeom>
        </p:spPr>
      </p:pic>
      <p:pic>
        <p:nvPicPr>
          <p:cNvPr id="375" name="Graphic 374" descr="Woman">
            <a:extLst>
              <a:ext uri="{FF2B5EF4-FFF2-40B4-BE49-F238E27FC236}">
                <a16:creationId xmlns:a16="http://schemas.microsoft.com/office/drawing/2014/main" id="{43FCE6B4-62B6-4DAA-95BB-F1B8DA95A0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04693" y="5349649"/>
            <a:ext cx="622960" cy="622960"/>
          </a:xfrm>
          <a:prstGeom prst="rect">
            <a:avLst/>
          </a:prstGeom>
        </p:spPr>
      </p:pic>
      <p:pic>
        <p:nvPicPr>
          <p:cNvPr id="376" name="Graphic 375" descr="Woman">
            <a:extLst>
              <a:ext uri="{FF2B5EF4-FFF2-40B4-BE49-F238E27FC236}">
                <a16:creationId xmlns:a16="http://schemas.microsoft.com/office/drawing/2014/main" id="{41284991-C264-4FE3-B017-8016F7E189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304693" y="5997059"/>
            <a:ext cx="622960" cy="6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91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2B22E4-BB76-45F0-8843-2AEE6BCA373B}"/>
              </a:ext>
            </a:extLst>
          </p:cNvPr>
          <p:cNvSpPr/>
          <p:nvPr/>
        </p:nvSpPr>
        <p:spPr>
          <a:xfrm>
            <a:off x="-182880" y="-75304"/>
            <a:ext cx="12726899" cy="7057017"/>
          </a:xfrm>
          <a:prstGeom prst="rect">
            <a:avLst/>
          </a:prstGeom>
          <a:solidFill>
            <a:srgbClr val="43C1BB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" name="Graphic 104" descr="Woman">
            <a:extLst>
              <a:ext uri="{FF2B5EF4-FFF2-40B4-BE49-F238E27FC236}">
                <a16:creationId xmlns:a16="http://schemas.microsoft.com/office/drawing/2014/main" id="{CBE4628F-9D4F-4490-B7A5-343BD0FCC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622" y="170369"/>
            <a:ext cx="622960" cy="622960"/>
          </a:xfrm>
          <a:prstGeom prst="rect">
            <a:avLst/>
          </a:prstGeom>
        </p:spPr>
      </p:pic>
      <p:pic>
        <p:nvPicPr>
          <p:cNvPr id="106" name="Graphic 105" descr="Man">
            <a:extLst>
              <a:ext uri="{FF2B5EF4-FFF2-40B4-BE49-F238E27FC236}">
                <a16:creationId xmlns:a16="http://schemas.microsoft.com/office/drawing/2014/main" id="{47B2E82A-7278-482E-8DE5-A642A8AA4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251" y="170369"/>
            <a:ext cx="622960" cy="622960"/>
          </a:xfrm>
          <a:prstGeom prst="rect">
            <a:avLst/>
          </a:prstGeom>
        </p:spPr>
      </p:pic>
      <p:pic>
        <p:nvPicPr>
          <p:cNvPr id="107" name="Graphic 106" descr="Woman">
            <a:extLst>
              <a:ext uri="{FF2B5EF4-FFF2-40B4-BE49-F238E27FC236}">
                <a16:creationId xmlns:a16="http://schemas.microsoft.com/office/drawing/2014/main" id="{07FAF552-D413-47E9-B78D-629C6AB845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622" y="817779"/>
            <a:ext cx="622960" cy="622960"/>
          </a:xfrm>
          <a:prstGeom prst="rect">
            <a:avLst/>
          </a:prstGeom>
        </p:spPr>
      </p:pic>
      <p:pic>
        <p:nvPicPr>
          <p:cNvPr id="108" name="Graphic 107" descr="Man">
            <a:extLst>
              <a:ext uri="{FF2B5EF4-FFF2-40B4-BE49-F238E27FC236}">
                <a16:creationId xmlns:a16="http://schemas.microsoft.com/office/drawing/2014/main" id="{941FA507-E078-43DF-A2AF-2708649022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251" y="817779"/>
            <a:ext cx="622960" cy="622960"/>
          </a:xfrm>
          <a:prstGeom prst="rect">
            <a:avLst/>
          </a:prstGeom>
        </p:spPr>
      </p:pic>
      <p:pic>
        <p:nvPicPr>
          <p:cNvPr id="109" name="Graphic 108" descr="Woman">
            <a:extLst>
              <a:ext uri="{FF2B5EF4-FFF2-40B4-BE49-F238E27FC236}">
                <a16:creationId xmlns:a16="http://schemas.microsoft.com/office/drawing/2014/main" id="{953EBF20-F5C6-47E2-90D4-0A95A06A1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622" y="1465189"/>
            <a:ext cx="622960" cy="622960"/>
          </a:xfrm>
          <a:prstGeom prst="rect">
            <a:avLst/>
          </a:prstGeom>
        </p:spPr>
      </p:pic>
      <p:pic>
        <p:nvPicPr>
          <p:cNvPr id="110" name="Graphic 109" descr="Man">
            <a:extLst>
              <a:ext uri="{FF2B5EF4-FFF2-40B4-BE49-F238E27FC236}">
                <a16:creationId xmlns:a16="http://schemas.microsoft.com/office/drawing/2014/main" id="{04F29F81-CFBD-4564-95C8-0C5BB939B5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251" y="1465189"/>
            <a:ext cx="622960" cy="622960"/>
          </a:xfrm>
          <a:prstGeom prst="rect">
            <a:avLst/>
          </a:prstGeom>
        </p:spPr>
      </p:pic>
      <p:pic>
        <p:nvPicPr>
          <p:cNvPr id="111" name="Graphic 110" descr="Woman">
            <a:extLst>
              <a:ext uri="{FF2B5EF4-FFF2-40B4-BE49-F238E27FC236}">
                <a16:creationId xmlns:a16="http://schemas.microsoft.com/office/drawing/2014/main" id="{A52D726C-6CAB-4897-9234-5A5482D69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622" y="2112599"/>
            <a:ext cx="622960" cy="622960"/>
          </a:xfrm>
          <a:prstGeom prst="rect">
            <a:avLst/>
          </a:prstGeom>
        </p:spPr>
      </p:pic>
      <p:pic>
        <p:nvPicPr>
          <p:cNvPr id="112" name="Graphic 111" descr="Man">
            <a:extLst>
              <a:ext uri="{FF2B5EF4-FFF2-40B4-BE49-F238E27FC236}">
                <a16:creationId xmlns:a16="http://schemas.microsoft.com/office/drawing/2014/main" id="{110206FB-4841-4E01-B4BA-0F2056CB56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251" y="2112599"/>
            <a:ext cx="622960" cy="622960"/>
          </a:xfrm>
          <a:prstGeom prst="rect">
            <a:avLst/>
          </a:prstGeom>
        </p:spPr>
      </p:pic>
      <p:pic>
        <p:nvPicPr>
          <p:cNvPr id="113" name="Graphic 112" descr="Woman">
            <a:extLst>
              <a:ext uri="{FF2B5EF4-FFF2-40B4-BE49-F238E27FC236}">
                <a16:creationId xmlns:a16="http://schemas.microsoft.com/office/drawing/2014/main" id="{F8D2E5EC-2CA0-42AE-8189-72E1833E1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622" y="2760009"/>
            <a:ext cx="622960" cy="622960"/>
          </a:xfrm>
          <a:prstGeom prst="rect">
            <a:avLst/>
          </a:prstGeom>
        </p:spPr>
      </p:pic>
      <p:pic>
        <p:nvPicPr>
          <p:cNvPr id="114" name="Graphic 113" descr="Man">
            <a:extLst>
              <a:ext uri="{FF2B5EF4-FFF2-40B4-BE49-F238E27FC236}">
                <a16:creationId xmlns:a16="http://schemas.microsoft.com/office/drawing/2014/main" id="{335F375A-FC79-42A4-AD81-D0DA03C8BA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251" y="2760009"/>
            <a:ext cx="622960" cy="622960"/>
          </a:xfrm>
          <a:prstGeom prst="rect">
            <a:avLst/>
          </a:prstGeom>
        </p:spPr>
      </p:pic>
      <p:pic>
        <p:nvPicPr>
          <p:cNvPr id="115" name="Graphic 114" descr="Woman">
            <a:extLst>
              <a:ext uri="{FF2B5EF4-FFF2-40B4-BE49-F238E27FC236}">
                <a16:creationId xmlns:a16="http://schemas.microsoft.com/office/drawing/2014/main" id="{0CBD6AD2-0902-47CD-9C27-07EF37D524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2622" y="3407419"/>
            <a:ext cx="622960" cy="622960"/>
          </a:xfrm>
          <a:prstGeom prst="rect">
            <a:avLst/>
          </a:prstGeom>
        </p:spPr>
      </p:pic>
      <p:pic>
        <p:nvPicPr>
          <p:cNvPr id="116" name="Graphic 115" descr="Man">
            <a:extLst>
              <a:ext uri="{FF2B5EF4-FFF2-40B4-BE49-F238E27FC236}">
                <a16:creationId xmlns:a16="http://schemas.microsoft.com/office/drawing/2014/main" id="{C34DF6C6-8789-4ED2-844C-33C828A39C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0251" y="3407419"/>
            <a:ext cx="622960" cy="622960"/>
          </a:xfrm>
          <a:prstGeom prst="rect">
            <a:avLst/>
          </a:prstGeom>
        </p:spPr>
      </p:pic>
      <p:pic>
        <p:nvPicPr>
          <p:cNvPr id="117" name="Graphic 116" descr="Woman">
            <a:extLst>
              <a:ext uri="{FF2B5EF4-FFF2-40B4-BE49-F238E27FC236}">
                <a16:creationId xmlns:a16="http://schemas.microsoft.com/office/drawing/2014/main" id="{06C4CA9F-D0D1-478D-8CFA-CCF201194B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2622" y="4054829"/>
            <a:ext cx="622960" cy="622960"/>
          </a:xfrm>
          <a:prstGeom prst="rect">
            <a:avLst/>
          </a:prstGeom>
        </p:spPr>
      </p:pic>
      <p:pic>
        <p:nvPicPr>
          <p:cNvPr id="118" name="Graphic 117" descr="Man">
            <a:extLst>
              <a:ext uri="{FF2B5EF4-FFF2-40B4-BE49-F238E27FC236}">
                <a16:creationId xmlns:a16="http://schemas.microsoft.com/office/drawing/2014/main" id="{6A714082-288B-4800-84A2-E0701C14C4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0251" y="4054829"/>
            <a:ext cx="622960" cy="622960"/>
          </a:xfrm>
          <a:prstGeom prst="rect">
            <a:avLst/>
          </a:prstGeom>
        </p:spPr>
      </p:pic>
      <p:pic>
        <p:nvPicPr>
          <p:cNvPr id="119" name="Graphic 118" descr="Woman">
            <a:extLst>
              <a:ext uri="{FF2B5EF4-FFF2-40B4-BE49-F238E27FC236}">
                <a16:creationId xmlns:a16="http://schemas.microsoft.com/office/drawing/2014/main" id="{E0048CD9-F67A-44C0-AB20-1636928476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2622" y="4702239"/>
            <a:ext cx="622960" cy="622960"/>
          </a:xfrm>
          <a:prstGeom prst="rect">
            <a:avLst/>
          </a:prstGeom>
        </p:spPr>
      </p:pic>
      <p:pic>
        <p:nvPicPr>
          <p:cNvPr id="120" name="Graphic 119" descr="Man">
            <a:extLst>
              <a:ext uri="{FF2B5EF4-FFF2-40B4-BE49-F238E27FC236}">
                <a16:creationId xmlns:a16="http://schemas.microsoft.com/office/drawing/2014/main" id="{77D855BD-DE03-4530-A4B8-7E74AFB9F8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90251" y="4702239"/>
            <a:ext cx="622960" cy="622960"/>
          </a:xfrm>
          <a:prstGeom prst="rect">
            <a:avLst/>
          </a:prstGeom>
        </p:spPr>
      </p:pic>
      <p:pic>
        <p:nvPicPr>
          <p:cNvPr id="121" name="Graphic 120" descr="Woman">
            <a:extLst>
              <a:ext uri="{FF2B5EF4-FFF2-40B4-BE49-F238E27FC236}">
                <a16:creationId xmlns:a16="http://schemas.microsoft.com/office/drawing/2014/main" id="{3F453C86-4275-49C8-9F3D-19EC8F015C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2622" y="5349649"/>
            <a:ext cx="622960" cy="622960"/>
          </a:xfrm>
          <a:prstGeom prst="rect">
            <a:avLst/>
          </a:prstGeom>
        </p:spPr>
      </p:pic>
      <p:pic>
        <p:nvPicPr>
          <p:cNvPr id="122" name="Graphic 121" descr="Man">
            <a:extLst>
              <a:ext uri="{FF2B5EF4-FFF2-40B4-BE49-F238E27FC236}">
                <a16:creationId xmlns:a16="http://schemas.microsoft.com/office/drawing/2014/main" id="{755A2FC4-6265-4831-A93B-33A358999E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0251" y="5349649"/>
            <a:ext cx="622960" cy="622960"/>
          </a:xfrm>
          <a:prstGeom prst="rect">
            <a:avLst/>
          </a:prstGeom>
        </p:spPr>
      </p:pic>
      <p:pic>
        <p:nvPicPr>
          <p:cNvPr id="124" name="Graphic 123" descr="Woman">
            <a:extLst>
              <a:ext uri="{FF2B5EF4-FFF2-40B4-BE49-F238E27FC236}">
                <a16:creationId xmlns:a16="http://schemas.microsoft.com/office/drawing/2014/main" id="{4147AB0E-C05D-4BC2-A93B-E5FBCA7200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02622" y="5997059"/>
            <a:ext cx="622960" cy="622960"/>
          </a:xfrm>
          <a:prstGeom prst="rect">
            <a:avLst/>
          </a:prstGeom>
        </p:spPr>
      </p:pic>
      <p:pic>
        <p:nvPicPr>
          <p:cNvPr id="125" name="Graphic 124" descr="Man">
            <a:extLst>
              <a:ext uri="{FF2B5EF4-FFF2-40B4-BE49-F238E27FC236}">
                <a16:creationId xmlns:a16="http://schemas.microsoft.com/office/drawing/2014/main" id="{72BF7607-5AD3-4447-8F32-0E890340C5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0251" y="5997059"/>
            <a:ext cx="622960" cy="622960"/>
          </a:xfrm>
          <a:prstGeom prst="rect">
            <a:avLst/>
          </a:prstGeom>
        </p:spPr>
      </p:pic>
      <p:pic>
        <p:nvPicPr>
          <p:cNvPr id="126" name="Graphic 125" descr="Woman">
            <a:extLst>
              <a:ext uri="{FF2B5EF4-FFF2-40B4-BE49-F238E27FC236}">
                <a16:creationId xmlns:a16="http://schemas.microsoft.com/office/drawing/2014/main" id="{CCB01065-B941-4001-B763-69B9707C2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7880" y="170369"/>
            <a:ext cx="622960" cy="622960"/>
          </a:xfrm>
          <a:prstGeom prst="rect">
            <a:avLst/>
          </a:prstGeom>
        </p:spPr>
      </p:pic>
      <p:pic>
        <p:nvPicPr>
          <p:cNvPr id="127" name="Graphic 126" descr="Man">
            <a:extLst>
              <a:ext uri="{FF2B5EF4-FFF2-40B4-BE49-F238E27FC236}">
                <a16:creationId xmlns:a16="http://schemas.microsoft.com/office/drawing/2014/main" id="{0E3C4FCE-66E1-48F3-BDB7-FD24CD7608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65509" y="170369"/>
            <a:ext cx="622960" cy="622960"/>
          </a:xfrm>
          <a:prstGeom prst="rect">
            <a:avLst/>
          </a:prstGeom>
        </p:spPr>
      </p:pic>
      <p:pic>
        <p:nvPicPr>
          <p:cNvPr id="128" name="Graphic 127" descr="Woman">
            <a:extLst>
              <a:ext uri="{FF2B5EF4-FFF2-40B4-BE49-F238E27FC236}">
                <a16:creationId xmlns:a16="http://schemas.microsoft.com/office/drawing/2014/main" id="{C47347F8-F0F8-4ECE-A29F-7E2E3CC5C1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7880" y="817779"/>
            <a:ext cx="622960" cy="622960"/>
          </a:xfrm>
          <a:prstGeom prst="rect">
            <a:avLst/>
          </a:prstGeom>
        </p:spPr>
      </p:pic>
      <p:pic>
        <p:nvPicPr>
          <p:cNvPr id="129" name="Graphic 128" descr="Man">
            <a:extLst>
              <a:ext uri="{FF2B5EF4-FFF2-40B4-BE49-F238E27FC236}">
                <a16:creationId xmlns:a16="http://schemas.microsoft.com/office/drawing/2014/main" id="{C48A5812-1877-4F3F-8776-C8ABF04F17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65509" y="817779"/>
            <a:ext cx="622960" cy="622960"/>
          </a:xfrm>
          <a:prstGeom prst="rect">
            <a:avLst/>
          </a:prstGeom>
        </p:spPr>
      </p:pic>
      <p:pic>
        <p:nvPicPr>
          <p:cNvPr id="130" name="Graphic 129" descr="Woman">
            <a:extLst>
              <a:ext uri="{FF2B5EF4-FFF2-40B4-BE49-F238E27FC236}">
                <a16:creationId xmlns:a16="http://schemas.microsoft.com/office/drawing/2014/main" id="{0B27CD37-8FED-4B64-8234-B718B26EC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7880" y="1465189"/>
            <a:ext cx="622960" cy="622960"/>
          </a:xfrm>
          <a:prstGeom prst="rect">
            <a:avLst/>
          </a:prstGeom>
        </p:spPr>
      </p:pic>
      <p:pic>
        <p:nvPicPr>
          <p:cNvPr id="131" name="Graphic 130" descr="Man">
            <a:extLst>
              <a:ext uri="{FF2B5EF4-FFF2-40B4-BE49-F238E27FC236}">
                <a16:creationId xmlns:a16="http://schemas.microsoft.com/office/drawing/2014/main" id="{126DA24E-EA56-407D-9FA3-E75921C11D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65509" y="1465189"/>
            <a:ext cx="622960" cy="622960"/>
          </a:xfrm>
          <a:prstGeom prst="rect">
            <a:avLst/>
          </a:prstGeom>
        </p:spPr>
      </p:pic>
      <p:pic>
        <p:nvPicPr>
          <p:cNvPr id="132" name="Graphic 131" descr="Woman">
            <a:extLst>
              <a:ext uri="{FF2B5EF4-FFF2-40B4-BE49-F238E27FC236}">
                <a16:creationId xmlns:a16="http://schemas.microsoft.com/office/drawing/2014/main" id="{1910F83D-5B23-4A0E-A1E8-E567E7A2C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7880" y="2112599"/>
            <a:ext cx="622960" cy="622960"/>
          </a:xfrm>
          <a:prstGeom prst="rect">
            <a:avLst/>
          </a:prstGeom>
        </p:spPr>
      </p:pic>
      <p:pic>
        <p:nvPicPr>
          <p:cNvPr id="133" name="Graphic 132" descr="Man">
            <a:extLst>
              <a:ext uri="{FF2B5EF4-FFF2-40B4-BE49-F238E27FC236}">
                <a16:creationId xmlns:a16="http://schemas.microsoft.com/office/drawing/2014/main" id="{E19ED824-78AE-4F9E-866B-0FA9AFED94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65509" y="2112599"/>
            <a:ext cx="622960" cy="622960"/>
          </a:xfrm>
          <a:prstGeom prst="rect">
            <a:avLst/>
          </a:prstGeom>
        </p:spPr>
      </p:pic>
      <p:pic>
        <p:nvPicPr>
          <p:cNvPr id="235" name="Graphic 234" descr="Woman">
            <a:extLst>
              <a:ext uri="{FF2B5EF4-FFF2-40B4-BE49-F238E27FC236}">
                <a16:creationId xmlns:a16="http://schemas.microsoft.com/office/drawing/2014/main" id="{46BE09BF-D0C9-4DA5-86BF-B4AD2DE26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7880" y="2760009"/>
            <a:ext cx="622960" cy="622960"/>
          </a:xfrm>
          <a:prstGeom prst="rect">
            <a:avLst/>
          </a:prstGeom>
        </p:spPr>
      </p:pic>
      <p:pic>
        <p:nvPicPr>
          <p:cNvPr id="236" name="Graphic 235" descr="Man">
            <a:extLst>
              <a:ext uri="{FF2B5EF4-FFF2-40B4-BE49-F238E27FC236}">
                <a16:creationId xmlns:a16="http://schemas.microsoft.com/office/drawing/2014/main" id="{5675C3F9-A506-43A1-8B21-56FEE15A09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65509" y="2760009"/>
            <a:ext cx="622960" cy="622960"/>
          </a:xfrm>
          <a:prstGeom prst="rect">
            <a:avLst/>
          </a:prstGeom>
        </p:spPr>
      </p:pic>
      <p:pic>
        <p:nvPicPr>
          <p:cNvPr id="237" name="Graphic 236" descr="Woman">
            <a:extLst>
              <a:ext uri="{FF2B5EF4-FFF2-40B4-BE49-F238E27FC236}">
                <a16:creationId xmlns:a16="http://schemas.microsoft.com/office/drawing/2014/main" id="{83D8CBBE-D39C-42BB-BBE3-8B2AF82942D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677880" y="3407419"/>
            <a:ext cx="622960" cy="622960"/>
          </a:xfrm>
          <a:prstGeom prst="rect">
            <a:avLst/>
          </a:prstGeom>
        </p:spPr>
      </p:pic>
      <p:pic>
        <p:nvPicPr>
          <p:cNvPr id="238" name="Graphic 237" descr="Man">
            <a:extLst>
              <a:ext uri="{FF2B5EF4-FFF2-40B4-BE49-F238E27FC236}">
                <a16:creationId xmlns:a16="http://schemas.microsoft.com/office/drawing/2014/main" id="{59FC4C2E-AA50-4192-A78D-81F77B88F5C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365509" y="3407419"/>
            <a:ext cx="622960" cy="622960"/>
          </a:xfrm>
          <a:prstGeom prst="rect">
            <a:avLst/>
          </a:prstGeom>
        </p:spPr>
      </p:pic>
      <p:pic>
        <p:nvPicPr>
          <p:cNvPr id="239" name="Graphic 238" descr="Woman">
            <a:extLst>
              <a:ext uri="{FF2B5EF4-FFF2-40B4-BE49-F238E27FC236}">
                <a16:creationId xmlns:a16="http://schemas.microsoft.com/office/drawing/2014/main" id="{86CFAA02-48BA-4477-80BF-8468EBB5D4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77880" y="4054829"/>
            <a:ext cx="622960" cy="622960"/>
          </a:xfrm>
          <a:prstGeom prst="rect">
            <a:avLst/>
          </a:prstGeom>
        </p:spPr>
      </p:pic>
      <p:pic>
        <p:nvPicPr>
          <p:cNvPr id="240" name="Graphic 239" descr="Man">
            <a:extLst>
              <a:ext uri="{FF2B5EF4-FFF2-40B4-BE49-F238E27FC236}">
                <a16:creationId xmlns:a16="http://schemas.microsoft.com/office/drawing/2014/main" id="{74E814AA-CF3B-45AD-8E65-5C19285DBB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65509" y="4054829"/>
            <a:ext cx="622960" cy="622960"/>
          </a:xfrm>
          <a:prstGeom prst="rect">
            <a:avLst/>
          </a:prstGeom>
        </p:spPr>
      </p:pic>
      <p:pic>
        <p:nvPicPr>
          <p:cNvPr id="241" name="Graphic 240" descr="Woman">
            <a:extLst>
              <a:ext uri="{FF2B5EF4-FFF2-40B4-BE49-F238E27FC236}">
                <a16:creationId xmlns:a16="http://schemas.microsoft.com/office/drawing/2014/main" id="{9862D52F-F4E8-4F06-BC55-5F0276656A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677880" y="4702239"/>
            <a:ext cx="622960" cy="622960"/>
          </a:xfrm>
          <a:prstGeom prst="rect">
            <a:avLst/>
          </a:prstGeom>
        </p:spPr>
      </p:pic>
      <p:pic>
        <p:nvPicPr>
          <p:cNvPr id="242" name="Graphic 241" descr="Man">
            <a:extLst>
              <a:ext uri="{FF2B5EF4-FFF2-40B4-BE49-F238E27FC236}">
                <a16:creationId xmlns:a16="http://schemas.microsoft.com/office/drawing/2014/main" id="{EC9564F7-70A2-4D78-9C53-E1B907518D2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365509" y="4702239"/>
            <a:ext cx="622960" cy="622960"/>
          </a:xfrm>
          <a:prstGeom prst="rect">
            <a:avLst/>
          </a:prstGeom>
        </p:spPr>
      </p:pic>
      <p:pic>
        <p:nvPicPr>
          <p:cNvPr id="243" name="Graphic 242" descr="Woman">
            <a:extLst>
              <a:ext uri="{FF2B5EF4-FFF2-40B4-BE49-F238E27FC236}">
                <a16:creationId xmlns:a16="http://schemas.microsoft.com/office/drawing/2014/main" id="{1D8F9F04-86F2-4BAC-B909-78D44D6246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77880" y="5349649"/>
            <a:ext cx="622960" cy="622960"/>
          </a:xfrm>
          <a:prstGeom prst="rect">
            <a:avLst/>
          </a:prstGeom>
        </p:spPr>
      </p:pic>
      <p:pic>
        <p:nvPicPr>
          <p:cNvPr id="244" name="Graphic 243" descr="Man">
            <a:extLst>
              <a:ext uri="{FF2B5EF4-FFF2-40B4-BE49-F238E27FC236}">
                <a16:creationId xmlns:a16="http://schemas.microsoft.com/office/drawing/2014/main" id="{CE9B198A-BD5A-43CF-912D-562FE90A96F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365509" y="5349649"/>
            <a:ext cx="622960" cy="622960"/>
          </a:xfrm>
          <a:prstGeom prst="rect">
            <a:avLst/>
          </a:prstGeom>
        </p:spPr>
      </p:pic>
      <p:pic>
        <p:nvPicPr>
          <p:cNvPr id="245" name="Graphic 244" descr="Woman">
            <a:extLst>
              <a:ext uri="{FF2B5EF4-FFF2-40B4-BE49-F238E27FC236}">
                <a16:creationId xmlns:a16="http://schemas.microsoft.com/office/drawing/2014/main" id="{A62940DA-BA9C-4366-A048-CAD49D2740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77880" y="5997059"/>
            <a:ext cx="622960" cy="622960"/>
          </a:xfrm>
          <a:prstGeom prst="rect">
            <a:avLst/>
          </a:prstGeom>
        </p:spPr>
      </p:pic>
      <p:pic>
        <p:nvPicPr>
          <p:cNvPr id="246" name="Graphic 245" descr="Man">
            <a:extLst>
              <a:ext uri="{FF2B5EF4-FFF2-40B4-BE49-F238E27FC236}">
                <a16:creationId xmlns:a16="http://schemas.microsoft.com/office/drawing/2014/main" id="{9CA01C95-C697-478F-80A6-45B575E695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365509" y="5997059"/>
            <a:ext cx="622960" cy="622960"/>
          </a:xfrm>
          <a:prstGeom prst="rect">
            <a:avLst/>
          </a:prstGeom>
        </p:spPr>
      </p:pic>
      <p:pic>
        <p:nvPicPr>
          <p:cNvPr id="247" name="Graphic 246" descr="Woman">
            <a:extLst>
              <a:ext uri="{FF2B5EF4-FFF2-40B4-BE49-F238E27FC236}">
                <a16:creationId xmlns:a16="http://schemas.microsoft.com/office/drawing/2014/main" id="{1FD50BEA-87AB-411A-92D2-C2AC7F633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3138" y="170369"/>
            <a:ext cx="622960" cy="622960"/>
          </a:xfrm>
          <a:prstGeom prst="rect">
            <a:avLst/>
          </a:prstGeom>
        </p:spPr>
      </p:pic>
      <p:pic>
        <p:nvPicPr>
          <p:cNvPr id="248" name="Graphic 247" descr="Man">
            <a:extLst>
              <a:ext uri="{FF2B5EF4-FFF2-40B4-BE49-F238E27FC236}">
                <a16:creationId xmlns:a16="http://schemas.microsoft.com/office/drawing/2014/main" id="{C914F454-7A08-444C-853E-AE3394E188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0767" y="170369"/>
            <a:ext cx="622960" cy="622960"/>
          </a:xfrm>
          <a:prstGeom prst="rect">
            <a:avLst/>
          </a:prstGeom>
        </p:spPr>
      </p:pic>
      <p:pic>
        <p:nvPicPr>
          <p:cNvPr id="249" name="Graphic 248" descr="Woman">
            <a:extLst>
              <a:ext uri="{FF2B5EF4-FFF2-40B4-BE49-F238E27FC236}">
                <a16:creationId xmlns:a16="http://schemas.microsoft.com/office/drawing/2014/main" id="{B0968716-5BA5-486B-93D8-F7A6C8017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3138" y="817779"/>
            <a:ext cx="622960" cy="622960"/>
          </a:xfrm>
          <a:prstGeom prst="rect">
            <a:avLst/>
          </a:prstGeom>
        </p:spPr>
      </p:pic>
      <p:pic>
        <p:nvPicPr>
          <p:cNvPr id="250" name="Graphic 249" descr="Man">
            <a:extLst>
              <a:ext uri="{FF2B5EF4-FFF2-40B4-BE49-F238E27FC236}">
                <a16:creationId xmlns:a16="http://schemas.microsoft.com/office/drawing/2014/main" id="{B7A3957C-59BD-47DA-96B2-DA434F6150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0767" y="817779"/>
            <a:ext cx="622960" cy="622960"/>
          </a:xfrm>
          <a:prstGeom prst="rect">
            <a:avLst/>
          </a:prstGeom>
        </p:spPr>
      </p:pic>
      <p:pic>
        <p:nvPicPr>
          <p:cNvPr id="251" name="Graphic 250" descr="Woman">
            <a:extLst>
              <a:ext uri="{FF2B5EF4-FFF2-40B4-BE49-F238E27FC236}">
                <a16:creationId xmlns:a16="http://schemas.microsoft.com/office/drawing/2014/main" id="{CAC969D4-72ED-4C08-A8C0-0D98E7FA5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3138" y="1465189"/>
            <a:ext cx="622960" cy="622960"/>
          </a:xfrm>
          <a:prstGeom prst="rect">
            <a:avLst/>
          </a:prstGeom>
        </p:spPr>
      </p:pic>
      <p:pic>
        <p:nvPicPr>
          <p:cNvPr id="252" name="Graphic 251" descr="Man">
            <a:extLst>
              <a:ext uri="{FF2B5EF4-FFF2-40B4-BE49-F238E27FC236}">
                <a16:creationId xmlns:a16="http://schemas.microsoft.com/office/drawing/2014/main" id="{4D6EEB43-C902-44D7-A691-8ED9028C21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0767" y="1465189"/>
            <a:ext cx="622960" cy="622960"/>
          </a:xfrm>
          <a:prstGeom prst="rect">
            <a:avLst/>
          </a:prstGeom>
        </p:spPr>
      </p:pic>
      <p:pic>
        <p:nvPicPr>
          <p:cNvPr id="253" name="Graphic 252" descr="Woman">
            <a:extLst>
              <a:ext uri="{FF2B5EF4-FFF2-40B4-BE49-F238E27FC236}">
                <a16:creationId xmlns:a16="http://schemas.microsoft.com/office/drawing/2014/main" id="{0E9A72C7-A116-4C55-867E-7AE419DF3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3138" y="2112599"/>
            <a:ext cx="622960" cy="622960"/>
          </a:xfrm>
          <a:prstGeom prst="rect">
            <a:avLst/>
          </a:prstGeom>
        </p:spPr>
      </p:pic>
      <p:pic>
        <p:nvPicPr>
          <p:cNvPr id="254" name="Graphic 253" descr="Man">
            <a:extLst>
              <a:ext uri="{FF2B5EF4-FFF2-40B4-BE49-F238E27FC236}">
                <a16:creationId xmlns:a16="http://schemas.microsoft.com/office/drawing/2014/main" id="{C5CD888D-B5A4-4AC4-BE38-2A405AEAEE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0767" y="2112599"/>
            <a:ext cx="622960" cy="622960"/>
          </a:xfrm>
          <a:prstGeom prst="rect">
            <a:avLst/>
          </a:prstGeom>
        </p:spPr>
      </p:pic>
      <p:pic>
        <p:nvPicPr>
          <p:cNvPr id="255" name="Graphic 254" descr="Woman">
            <a:extLst>
              <a:ext uri="{FF2B5EF4-FFF2-40B4-BE49-F238E27FC236}">
                <a16:creationId xmlns:a16="http://schemas.microsoft.com/office/drawing/2014/main" id="{766C3F25-2B52-405F-8AC9-CC8E6FB3B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3138" y="2760009"/>
            <a:ext cx="622960" cy="622960"/>
          </a:xfrm>
          <a:prstGeom prst="rect">
            <a:avLst/>
          </a:prstGeom>
        </p:spPr>
      </p:pic>
      <p:pic>
        <p:nvPicPr>
          <p:cNvPr id="256" name="Graphic 255" descr="Man">
            <a:extLst>
              <a:ext uri="{FF2B5EF4-FFF2-40B4-BE49-F238E27FC236}">
                <a16:creationId xmlns:a16="http://schemas.microsoft.com/office/drawing/2014/main" id="{9654F87E-2D07-422F-9E90-49099B2A33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0767" y="2760009"/>
            <a:ext cx="622960" cy="622960"/>
          </a:xfrm>
          <a:prstGeom prst="rect">
            <a:avLst/>
          </a:prstGeom>
        </p:spPr>
      </p:pic>
      <p:pic>
        <p:nvPicPr>
          <p:cNvPr id="257" name="Graphic 256" descr="Woman">
            <a:extLst>
              <a:ext uri="{FF2B5EF4-FFF2-40B4-BE49-F238E27FC236}">
                <a16:creationId xmlns:a16="http://schemas.microsoft.com/office/drawing/2014/main" id="{EC98BA63-131F-43AC-963B-C40F2C3FA4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53138" y="3407419"/>
            <a:ext cx="622960" cy="622960"/>
          </a:xfrm>
          <a:prstGeom prst="rect">
            <a:avLst/>
          </a:prstGeom>
        </p:spPr>
      </p:pic>
      <p:pic>
        <p:nvPicPr>
          <p:cNvPr id="258" name="Graphic 257" descr="Man">
            <a:extLst>
              <a:ext uri="{FF2B5EF4-FFF2-40B4-BE49-F238E27FC236}">
                <a16:creationId xmlns:a16="http://schemas.microsoft.com/office/drawing/2014/main" id="{ADAAA063-93BF-47A6-8BFF-3FD9332A50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40767" y="3407419"/>
            <a:ext cx="622960" cy="622960"/>
          </a:xfrm>
          <a:prstGeom prst="rect">
            <a:avLst/>
          </a:prstGeom>
        </p:spPr>
      </p:pic>
      <p:pic>
        <p:nvPicPr>
          <p:cNvPr id="259" name="Graphic 258" descr="Woman">
            <a:extLst>
              <a:ext uri="{FF2B5EF4-FFF2-40B4-BE49-F238E27FC236}">
                <a16:creationId xmlns:a16="http://schemas.microsoft.com/office/drawing/2014/main" id="{FC007A99-69F8-4BD3-8A87-7EB7A5FFBD3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053138" y="4054829"/>
            <a:ext cx="622960" cy="622960"/>
          </a:xfrm>
          <a:prstGeom prst="rect">
            <a:avLst/>
          </a:prstGeom>
        </p:spPr>
      </p:pic>
      <p:pic>
        <p:nvPicPr>
          <p:cNvPr id="260" name="Graphic 259" descr="Man">
            <a:extLst>
              <a:ext uri="{FF2B5EF4-FFF2-40B4-BE49-F238E27FC236}">
                <a16:creationId xmlns:a16="http://schemas.microsoft.com/office/drawing/2014/main" id="{8C193091-A05B-4214-87D7-882C6916A9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40767" y="4054829"/>
            <a:ext cx="622960" cy="622960"/>
          </a:xfrm>
          <a:prstGeom prst="rect">
            <a:avLst/>
          </a:prstGeom>
        </p:spPr>
      </p:pic>
      <p:pic>
        <p:nvPicPr>
          <p:cNvPr id="261" name="Graphic 260" descr="Woman">
            <a:extLst>
              <a:ext uri="{FF2B5EF4-FFF2-40B4-BE49-F238E27FC236}">
                <a16:creationId xmlns:a16="http://schemas.microsoft.com/office/drawing/2014/main" id="{8B2C5331-5FA7-4DD1-93C1-B610F011FB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53138" y="4702239"/>
            <a:ext cx="622960" cy="622960"/>
          </a:xfrm>
          <a:prstGeom prst="rect">
            <a:avLst/>
          </a:prstGeom>
        </p:spPr>
      </p:pic>
      <p:pic>
        <p:nvPicPr>
          <p:cNvPr id="262" name="Graphic 261" descr="Man">
            <a:extLst>
              <a:ext uri="{FF2B5EF4-FFF2-40B4-BE49-F238E27FC236}">
                <a16:creationId xmlns:a16="http://schemas.microsoft.com/office/drawing/2014/main" id="{38EC9426-25E2-43C9-81F8-B2CBCFBE6F2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740767" y="4702239"/>
            <a:ext cx="622960" cy="622960"/>
          </a:xfrm>
          <a:prstGeom prst="rect">
            <a:avLst/>
          </a:prstGeom>
        </p:spPr>
      </p:pic>
      <p:pic>
        <p:nvPicPr>
          <p:cNvPr id="263" name="Graphic 262" descr="Woman">
            <a:extLst>
              <a:ext uri="{FF2B5EF4-FFF2-40B4-BE49-F238E27FC236}">
                <a16:creationId xmlns:a16="http://schemas.microsoft.com/office/drawing/2014/main" id="{E564545E-2588-4F0E-9D99-054755DA24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53138" y="5349649"/>
            <a:ext cx="622960" cy="622960"/>
          </a:xfrm>
          <a:prstGeom prst="rect">
            <a:avLst/>
          </a:prstGeom>
        </p:spPr>
      </p:pic>
      <p:pic>
        <p:nvPicPr>
          <p:cNvPr id="264" name="Graphic 263" descr="Man">
            <a:extLst>
              <a:ext uri="{FF2B5EF4-FFF2-40B4-BE49-F238E27FC236}">
                <a16:creationId xmlns:a16="http://schemas.microsoft.com/office/drawing/2014/main" id="{8553ECF8-D49D-4958-8D32-B5AA0A8C02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40767" y="5349649"/>
            <a:ext cx="622960" cy="622960"/>
          </a:xfrm>
          <a:prstGeom prst="rect">
            <a:avLst/>
          </a:prstGeom>
        </p:spPr>
      </p:pic>
      <p:pic>
        <p:nvPicPr>
          <p:cNvPr id="265" name="Graphic 264" descr="Woman">
            <a:extLst>
              <a:ext uri="{FF2B5EF4-FFF2-40B4-BE49-F238E27FC236}">
                <a16:creationId xmlns:a16="http://schemas.microsoft.com/office/drawing/2014/main" id="{67A280E0-8B26-40CE-A6B9-93F91BCB98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53138" y="5997059"/>
            <a:ext cx="622960" cy="622960"/>
          </a:xfrm>
          <a:prstGeom prst="rect">
            <a:avLst/>
          </a:prstGeom>
        </p:spPr>
      </p:pic>
      <p:pic>
        <p:nvPicPr>
          <p:cNvPr id="266" name="Graphic 265" descr="Man">
            <a:extLst>
              <a:ext uri="{FF2B5EF4-FFF2-40B4-BE49-F238E27FC236}">
                <a16:creationId xmlns:a16="http://schemas.microsoft.com/office/drawing/2014/main" id="{61CF3518-784B-405A-88D6-7CAD75B9845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740767" y="5997059"/>
            <a:ext cx="622960" cy="622960"/>
          </a:xfrm>
          <a:prstGeom prst="rect">
            <a:avLst/>
          </a:prstGeom>
        </p:spPr>
      </p:pic>
      <p:pic>
        <p:nvPicPr>
          <p:cNvPr id="267" name="Graphic 266" descr="Woman">
            <a:extLst>
              <a:ext uri="{FF2B5EF4-FFF2-40B4-BE49-F238E27FC236}">
                <a16:creationId xmlns:a16="http://schemas.microsoft.com/office/drawing/2014/main" id="{6908677A-5024-4A62-A452-9D68B16BB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28396" y="170369"/>
            <a:ext cx="622960" cy="622960"/>
          </a:xfrm>
          <a:prstGeom prst="rect">
            <a:avLst/>
          </a:prstGeom>
        </p:spPr>
      </p:pic>
      <p:pic>
        <p:nvPicPr>
          <p:cNvPr id="268" name="Graphic 267" descr="Man">
            <a:extLst>
              <a:ext uri="{FF2B5EF4-FFF2-40B4-BE49-F238E27FC236}">
                <a16:creationId xmlns:a16="http://schemas.microsoft.com/office/drawing/2014/main" id="{F44D5089-ED40-485F-BDFE-185235D3E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16025" y="170369"/>
            <a:ext cx="622960" cy="622960"/>
          </a:xfrm>
          <a:prstGeom prst="rect">
            <a:avLst/>
          </a:prstGeom>
        </p:spPr>
      </p:pic>
      <p:pic>
        <p:nvPicPr>
          <p:cNvPr id="269" name="Graphic 268" descr="Woman">
            <a:extLst>
              <a:ext uri="{FF2B5EF4-FFF2-40B4-BE49-F238E27FC236}">
                <a16:creationId xmlns:a16="http://schemas.microsoft.com/office/drawing/2014/main" id="{73680884-D931-431A-98B6-B9150F54AB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28396" y="817779"/>
            <a:ext cx="622960" cy="622960"/>
          </a:xfrm>
          <a:prstGeom prst="rect">
            <a:avLst/>
          </a:prstGeom>
        </p:spPr>
      </p:pic>
      <p:pic>
        <p:nvPicPr>
          <p:cNvPr id="270" name="Graphic 269" descr="Man">
            <a:extLst>
              <a:ext uri="{FF2B5EF4-FFF2-40B4-BE49-F238E27FC236}">
                <a16:creationId xmlns:a16="http://schemas.microsoft.com/office/drawing/2014/main" id="{E71B368F-FD0E-43B1-A890-978E43A76D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16025" y="817779"/>
            <a:ext cx="622960" cy="622960"/>
          </a:xfrm>
          <a:prstGeom prst="rect">
            <a:avLst/>
          </a:prstGeom>
        </p:spPr>
      </p:pic>
      <p:pic>
        <p:nvPicPr>
          <p:cNvPr id="271" name="Graphic 270" descr="Woman">
            <a:extLst>
              <a:ext uri="{FF2B5EF4-FFF2-40B4-BE49-F238E27FC236}">
                <a16:creationId xmlns:a16="http://schemas.microsoft.com/office/drawing/2014/main" id="{8437EBDC-B6F3-4900-9A18-49B123367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28396" y="1465189"/>
            <a:ext cx="622960" cy="622960"/>
          </a:xfrm>
          <a:prstGeom prst="rect">
            <a:avLst/>
          </a:prstGeom>
        </p:spPr>
      </p:pic>
      <p:pic>
        <p:nvPicPr>
          <p:cNvPr id="272" name="Graphic 271" descr="Man">
            <a:extLst>
              <a:ext uri="{FF2B5EF4-FFF2-40B4-BE49-F238E27FC236}">
                <a16:creationId xmlns:a16="http://schemas.microsoft.com/office/drawing/2014/main" id="{FB688063-ACBC-4481-8957-AC2E9F8F06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16025" y="1465189"/>
            <a:ext cx="622960" cy="622960"/>
          </a:xfrm>
          <a:prstGeom prst="rect">
            <a:avLst/>
          </a:prstGeom>
        </p:spPr>
      </p:pic>
      <p:pic>
        <p:nvPicPr>
          <p:cNvPr id="273" name="Graphic 272" descr="Woman">
            <a:extLst>
              <a:ext uri="{FF2B5EF4-FFF2-40B4-BE49-F238E27FC236}">
                <a16:creationId xmlns:a16="http://schemas.microsoft.com/office/drawing/2014/main" id="{AC8D96F1-EE3B-47A5-9BC5-1F5E2E516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28396" y="2112599"/>
            <a:ext cx="622960" cy="622960"/>
          </a:xfrm>
          <a:prstGeom prst="rect">
            <a:avLst/>
          </a:prstGeom>
        </p:spPr>
      </p:pic>
      <p:pic>
        <p:nvPicPr>
          <p:cNvPr id="274" name="Graphic 273" descr="Man">
            <a:extLst>
              <a:ext uri="{FF2B5EF4-FFF2-40B4-BE49-F238E27FC236}">
                <a16:creationId xmlns:a16="http://schemas.microsoft.com/office/drawing/2014/main" id="{1BACFBC3-3306-491B-BE6F-A026D94F7A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16025" y="2112599"/>
            <a:ext cx="622960" cy="622960"/>
          </a:xfrm>
          <a:prstGeom prst="rect">
            <a:avLst/>
          </a:prstGeom>
        </p:spPr>
      </p:pic>
      <p:pic>
        <p:nvPicPr>
          <p:cNvPr id="275" name="Graphic 274" descr="Woman">
            <a:extLst>
              <a:ext uri="{FF2B5EF4-FFF2-40B4-BE49-F238E27FC236}">
                <a16:creationId xmlns:a16="http://schemas.microsoft.com/office/drawing/2014/main" id="{F83AF330-C78F-44A9-BD5A-9D7B37B25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28396" y="2760009"/>
            <a:ext cx="622960" cy="622960"/>
          </a:xfrm>
          <a:prstGeom prst="rect">
            <a:avLst/>
          </a:prstGeom>
        </p:spPr>
      </p:pic>
      <p:pic>
        <p:nvPicPr>
          <p:cNvPr id="276" name="Graphic 275" descr="Man">
            <a:extLst>
              <a:ext uri="{FF2B5EF4-FFF2-40B4-BE49-F238E27FC236}">
                <a16:creationId xmlns:a16="http://schemas.microsoft.com/office/drawing/2014/main" id="{9F85DCD0-D59C-4B09-8D83-CF303F3BD9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16025" y="2760009"/>
            <a:ext cx="622960" cy="622960"/>
          </a:xfrm>
          <a:prstGeom prst="rect">
            <a:avLst/>
          </a:prstGeom>
        </p:spPr>
      </p:pic>
      <p:pic>
        <p:nvPicPr>
          <p:cNvPr id="277" name="Graphic 276" descr="Woman">
            <a:extLst>
              <a:ext uri="{FF2B5EF4-FFF2-40B4-BE49-F238E27FC236}">
                <a16:creationId xmlns:a16="http://schemas.microsoft.com/office/drawing/2014/main" id="{1969784B-43B6-4C05-A5F5-39FC696B4EC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428396" y="3407419"/>
            <a:ext cx="622960" cy="622960"/>
          </a:xfrm>
          <a:prstGeom prst="rect">
            <a:avLst/>
          </a:prstGeom>
        </p:spPr>
      </p:pic>
      <p:pic>
        <p:nvPicPr>
          <p:cNvPr id="278" name="Graphic 277" descr="Man">
            <a:extLst>
              <a:ext uri="{FF2B5EF4-FFF2-40B4-BE49-F238E27FC236}">
                <a16:creationId xmlns:a16="http://schemas.microsoft.com/office/drawing/2014/main" id="{C0D007D3-FF32-4EF2-A012-1C33B63239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16025" y="3407419"/>
            <a:ext cx="622960" cy="622960"/>
          </a:xfrm>
          <a:prstGeom prst="rect">
            <a:avLst/>
          </a:prstGeom>
        </p:spPr>
      </p:pic>
      <p:pic>
        <p:nvPicPr>
          <p:cNvPr id="279" name="Graphic 278" descr="Woman">
            <a:extLst>
              <a:ext uri="{FF2B5EF4-FFF2-40B4-BE49-F238E27FC236}">
                <a16:creationId xmlns:a16="http://schemas.microsoft.com/office/drawing/2014/main" id="{2292A80B-183E-4DE6-9442-88CF7B9D01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28396" y="4054829"/>
            <a:ext cx="622960" cy="622960"/>
          </a:xfrm>
          <a:prstGeom prst="rect">
            <a:avLst/>
          </a:prstGeom>
        </p:spPr>
      </p:pic>
      <p:pic>
        <p:nvPicPr>
          <p:cNvPr id="280" name="Graphic 279" descr="Man">
            <a:extLst>
              <a:ext uri="{FF2B5EF4-FFF2-40B4-BE49-F238E27FC236}">
                <a16:creationId xmlns:a16="http://schemas.microsoft.com/office/drawing/2014/main" id="{E4FAE7B8-FA9E-47DE-9B58-F569CBADE7F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16025" y="4054829"/>
            <a:ext cx="622960" cy="622960"/>
          </a:xfrm>
          <a:prstGeom prst="rect">
            <a:avLst/>
          </a:prstGeom>
        </p:spPr>
      </p:pic>
      <p:pic>
        <p:nvPicPr>
          <p:cNvPr id="281" name="Graphic 280" descr="Woman">
            <a:extLst>
              <a:ext uri="{FF2B5EF4-FFF2-40B4-BE49-F238E27FC236}">
                <a16:creationId xmlns:a16="http://schemas.microsoft.com/office/drawing/2014/main" id="{FF4CA373-3AE8-47A6-B0D5-A0E46870734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428396" y="4702239"/>
            <a:ext cx="622960" cy="622960"/>
          </a:xfrm>
          <a:prstGeom prst="rect">
            <a:avLst/>
          </a:prstGeom>
        </p:spPr>
      </p:pic>
      <p:pic>
        <p:nvPicPr>
          <p:cNvPr id="282" name="Graphic 281" descr="Man">
            <a:extLst>
              <a:ext uri="{FF2B5EF4-FFF2-40B4-BE49-F238E27FC236}">
                <a16:creationId xmlns:a16="http://schemas.microsoft.com/office/drawing/2014/main" id="{1FEF9851-C746-4B65-AB42-BFEABB75FD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16025" y="4702239"/>
            <a:ext cx="622960" cy="622960"/>
          </a:xfrm>
          <a:prstGeom prst="rect">
            <a:avLst/>
          </a:prstGeom>
        </p:spPr>
      </p:pic>
      <p:pic>
        <p:nvPicPr>
          <p:cNvPr id="283" name="Graphic 282" descr="Woman">
            <a:extLst>
              <a:ext uri="{FF2B5EF4-FFF2-40B4-BE49-F238E27FC236}">
                <a16:creationId xmlns:a16="http://schemas.microsoft.com/office/drawing/2014/main" id="{38728CFD-E680-4DD7-B0AC-0CA58B4607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28396" y="5349649"/>
            <a:ext cx="622960" cy="622960"/>
          </a:xfrm>
          <a:prstGeom prst="rect">
            <a:avLst/>
          </a:prstGeom>
        </p:spPr>
      </p:pic>
      <p:pic>
        <p:nvPicPr>
          <p:cNvPr id="284" name="Graphic 283" descr="Man">
            <a:extLst>
              <a:ext uri="{FF2B5EF4-FFF2-40B4-BE49-F238E27FC236}">
                <a16:creationId xmlns:a16="http://schemas.microsoft.com/office/drawing/2014/main" id="{CDC336E9-890C-4A12-9ABA-AEAB7CE94D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16025" y="5349649"/>
            <a:ext cx="622960" cy="622960"/>
          </a:xfrm>
          <a:prstGeom prst="rect">
            <a:avLst/>
          </a:prstGeom>
        </p:spPr>
      </p:pic>
      <p:pic>
        <p:nvPicPr>
          <p:cNvPr id="285" name="Graphic 284" descr="Woman">
            <a:extLst>
              <a:ext uri="{FF2B5EF4-FFF2-40B4-BE49-F238E27FC236}">
                <a16:creationId xmlns:a16="http://schemas.microsoft.com/office/drawing/2014/main" id="{946944B9-6997-4137-B780-0E0C654676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28396" y="5997059"/>
            <a:ext cx="622960" cy="622960"/>
          </a:xfrm>
          <a:prstGeom prst="rect">
            <a:avLst/>
          </a:prstGeom>
        </p:spPr>
      </p:pic>
      <p:pic>
        <p:nvPicPr>
          <p:cNvPr id="286" name="Graphic 285" descr="Man">
            <a:extLst>
              <a:ext uri="{FF2B5EF4-FFF2-40B4-BE49-F238E27FC236}">
                <a16:creationId xmlns:a16="http://schemas.microsoft.com/office/drawing/2014/main" id="{077A0161-26CD-4F3D-A88B-EB3CB380FB6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16025" y="5997059"/>
            <a:ext cx="622960" cy="622960"/>
          </a:xfrm>
          <a:prstGeom prst="rect">
            <a:avLst/>
          </a:prstGeom>
        </p:spPr>
      </p:pic>
      <p:pic>
        <p:nvPicPr>
          <p:cNvPr id="287" name="Graphic 286" descr="Woman">
            <a:extLst>
              <a:ext uri="{FF2B5EF4-FFF2-40B4-BE49-F238E27FC236}">
                <a16:creationId xmlns:a16="http://schemas.microsoft.com/office/drawing/2014/main" id="{20DCB3E2-7A19-4070-B2C5-F0E35B978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3654" y="170369"/>
            <a:ext cx="622960" cy="622960"/>
          </a:xfrm>
          <a:prstGeom prst="rect">
            <a:avLst/>
          </a:prstGeom>
        </p:spPr>
      </p:pic>
      <p:pic>
        <p:nvPicPr>
          <p:cNvPr id="288" name="Graphic 287" descr="Man">
            <a:extLst>
              <a:ext uri="{FF2B5EF4-FFF2-40B4-BE49-F238E27FC236}">
                <a16:creationId xmlns:a16="http://schemas.microsoft.com/office/drawing/2014/main" id="{C6AEB48B-DDDB-4CD9-BDB6-FF90B9EC2A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91283" y="170369"/>
            <a:ext cx="622960" cy="622960"/>
          </a:xfrm>
          <a:prstGeom prst="rect">
            <a:avLst/>
          </a:prstGeom>
        </p:spPr>
      </p:pic>
      <p:pic>
        <p:nvPicPr>
          <p:cNvPr id="289" name="Graphic 288" descr="Woman">
            <a:extLst>
              <a:ext uri="{FF2B5EF4-FFF2-40B4-BE49-F238E27FC236}">
                <a16:creationId xmlns:a16="http://schemas.microsoft.com/office/drawing/2014/main" id="{D0B7E618-CAD4-41EC-A2CE-9B8497018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3654" y="817779"/>
            <a:ext cx="622960" cy="622960"/>
          </a:xfrm>
          <a:prstGeom prst="rect">
            <a:avLst/>
          </a:prstGeom>
        </p:spPr>
      </p:pic>
      <p:pic>
        <p:nvPicPr>
          <p:cNvPr id="290" name="Graphic 289" descr="Man">
            <a:extLst>
              <a:ext uri="{FF2B5EF4-FFF2-40B4-BE49-F238E27FC236}">
                <a16:creationId xmlns:a16="http://schemas.microsoft.com/office/drawing/2014/main" id="{012AC758-F6C2-4C62-A134-B91C23446C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91283" y="817779"/>
            <a:ext cx="622960" cy="622960"/>
          </a:xfrm>
          <a:prstGeom prst="rect">
            <a:avLst/>
          </a:prstGeom>
        </p:spPr>
      </p:pic>
      <p:pic>
        <p:nvPicPr>
          <p:cNvPr id="291" name="Graphic 290" descr="Woman">
            <a:extLst>
              <a:ext uri="{FF2B5EF4-FFF2-40B4-BE49-F238E27FC236}">
                <a16:creationId xmlns:a16="http://schemas.microsoft.com/office/drawing/2014/main" id="{56B4894F-326A-4BAD-9C7A-4077744AC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3654" y="1465189"/>
            <a:ext cx="622960" cy="622960"/>
          </a:xfrm>
          <a:prstGeom prst="rect">
            <a:avLst/>
          </a:prstGeom>
        </p:spPr>
      </p:pic>
      <p:pic>
        <p:nvPicPr>
          <p:cNvPr id="292" name="Graphic 291" descr="Man">
            <a:extLst>
              <a:ext uri="{FF2B5EF4-FFF2-40B4-BE49-F238E27FC236}">
                <a16:creationId xmlns:a16="http://schemas.microsoft.com/office/drawing/2014/main" id="{52D7AA63-EE74-474B-902F-449F3DFBE1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91283" y="1465189"/>
            <a:ext cx="622960" cy="622960"/>
          </a:xfrm>
          <a:prstGeom prst="rect">
            <a:avLst/>
          </a:prstGeom>
        </p:spPr>
      </p:pic>
      <p:pic>
        <p:nvPicPr>
          <p:cNvPr id="293" name="Graphic 292" descr="Woman">
            <a:extLst>
              <a:ext uri="{FF2B5EF4-FFF2-40B4-BE49-F238E27FC236}">
                <a16:creationId xmlns:a16="http://schemas.microsoft.com/office/drawing/2014/main" id="{92360410-E12E-4967-87DB-55C623BA5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3654" y="2112599"/>
            <a:ext cx="622960" cy="622960"/>
          </a:xfrm>
          <a:prstGeom prst="rect">
            <a:avLst/>
          </a:prstGeom>
        </p:spPr>
      </p:pic>
      <p:pic>
        <p:nvPicPr>
          <p:cNvPr id="294" name="Graphic 293" descr="Man">
            <a:extLst>
              <a:ext uri="{FF2B5EF4-FFF2-40B4-BE49-F238E27FC236}">
                <a16:creationId xmlns:a16="http://schemas.microsoft.com/office/drawing/2014/main" id="{E5CBC246-7912-4539-8B9C-D1C5F18DA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91283" y="2112599"/>
            <a:ext cx="622960" cy="622960"/>
          </a:xfrm>
          <a:prstGeom prst="rect">
            <a:avLst/>
          </a:prstGeom>
        </p:spPr>
      </p:pic>
      <p:pic>
        <p:nvPicPr>
          <p:cNvPr id="295" name="Graphic 294" descr="Woman">
            <a:extLst>
              <a:ext uri="{FF2B5EF4-FFF2-40B4-BE49-F238E27FC236}">
                <a16:creationId xmlns:a16="http://schemas.microsoft.com/office/drawing/2014/main" id="{F0B86251-D96E-4340-8CD1-6D9D7EFB9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3654" y="2760009"/>
            <a:ext cx="622960" cy="622960"/>
          </a:xfrm>
          <a:prstGeom prst="rect">
            <a:avLst/>
          </a:prstGeom>
        </p:spPr>
      </p:pic>
      <p:pic>
        <p:nvPicPr>
          <p:cNvPr id="296" name="Graphic 295" descr="Man">
            <a:extLst>
              <a:ext uri="{FF2B5EF4-FFF2-40B4-BE49-F238E27FC236}">
                <a16:creationId xmlns:a16="http://schemas.microsoft.com/office/drawing/2014/main" id="{06FECB16-3408-4E8F-8B79-0B4C09BAB8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91283" y="2760009"/>
            <a:ext cx="622960" cy="622960"/>
          </a:xfrm>
          <a:prstGeom prst="rect">
            <a:avLst/>
          </a:prstGeom>
        </p:spPr>
      </p:pic>
      <p:pic>
        <p:nvPicPr>
          <p:cNvPr id="297" name="Graphic 296" descr="Woman">
            <a:extLst>
              <a:ext uri="{FF2B5EF4-FFF2-40B4-BE49-F238E27FC236}">
                <a16:creationId xmlns:a16="http://schemas.microsoft.com/office/drawing/2014/main" id="{444E667C-F662-4F03-B5D6-982FA82E64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03654" y="3407419"/>
            <a:ext cx="622960" cy="622960"/>
          </a:xfrm>
          <a:prstGeom prst="rect">
            <a:avLst/>
          </a:prstGeom>
        </p:spPr>
      </p:pic>
      <p:pic>
        <p:nvPicPr>
          <p:cNvPr id="298" name="Graphic 297" descr="Man">
            <a:extLst>
              <a:ext uri="{FF2B5EF4-FFF2-40B4-BE49-F238E27FC236}">
                <a16:creationId xmlns:a16="http://schemas.microsoft.com/office/drawing/2014/main" id="{FE1711C4-F979-42D5-AE5A-0C1BC3BB01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91283" y="3407419"/>
            <a:ext cx="622960" cy="622960"/>
          </a:xfrm>
          <a:prstGeom prst="rect">
            <a:avLst/>
          </a:prstGeom>
        </p:spPr>
      </p:pic>
      <p:pic>
        <p:nvPicPr>
          <p:cNvPr id="299" name="Graphic 298" descr="Woman">
            <a:extLst>
              <a:ext uri="{FF2B5EF4-FFF2-40B4-BE49-F238E27FC236}">
                <a16:creationId xmlns:a16="http://schemas.microsoft.com/office/drawing/2014/main" id="{F81DF176-F585-491E-9B13-013511C7BC4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03654" y="4054829"/>
            <a:ext cx="622960" cy="622960"/>
          </a:xfrm>
          <a:prstGeom prst="rect">
            <a:avLst/>
          </a:prstGeom>
        </p:spPr>
      </p:pic>
      <p:pic>
        <p:nvPicPr>
          <p:cNvPr id="300" name="Graphic 299" descr="Man">
            <a:extLst>
              <a:ext uri="{FF2B5EF4-FFF2-40B4-BE49-F238E27FC236}">
                <a16:creationId xmlns:a16="http://schemas.microsoft.com/office/drawing/2014/main" id="{884BE12C-FDFB-4293-9838-9AADB653E44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491283" y="4054829"/>
            <a:ext cx="622960" cy="622960"/>
          </a:xfrm>
          <a:prstGeom prst="rect">
            <a:avLst/>
          </a:prstGeom>
        </p:spPr>
      </p:pic>
      <p:pic>
        <p:nvPicPr>
          <p:cNvPr id="301" name="Graphic 300" descr="Woman">
            <a:extLst>
              <a:ext uri="{FF2B5EF4-FFF2-40B4-BE49-F238E27FC236}">
                <a16:creationId xmlns:a16="http://schemas.microsoft.com/office/drawing/2014/main" id="{25ACBBB3-2D4B-4546-97BC-828CF3D664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03654" y="4702239"/>
            <a:ext cx="622960" cy="622960"/>
          </a:xfrm>
          <a:prstGeom prst="rect">
            <a:avLst/>
          </a:prstGeom>
        </p:spPr>
      </p:pic>
      <p:pic>
        <p:nvPicPr>
          <p:cNvPr id="302" name="Graphic 301" descr="Man">
            <a:extLst>
              <a:ext uri="{FF2B5EF4-FFF2-40B4-BE49-F238E27FC236}">
                <a16:creationId xmlns:a16="http://schemas.microsoft.com/office/drawing/2014/main" id="{B7DCDEB8-A72D-444C-B49B-2B00B2A6C0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91283" y="4702239"/>
            <a:ext cx="622960" cy="622960"/>
          </a:xfrm>
          <a:prstGeom prst="rect">
            <a:avLst/>
          </a:prstGeom>
        </p:spPr>
      </p:pic>
      <p:pic>
        <p:nvPicPr>
          <p:cNvPr id="303" name="Graphic 302" descr="Woman">
            <a:extLst>
              <a:ext uri="{FF2B5EF4-FFF2-40B4-BE49-F238E27FC236}">
                <a16:creationId xmlns:a16="http://schemas.microsoft.com/office/drawing/2014/main" id="{C88CE620-E86A-4B10-B4AD-75F38AA64D4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803654" y="5349649"/>
            <a:ext cx="622960" cy="622960"/>
          </a:xfrm>
          <a:prstGeom prst="rect">
            <a:avLst/>
          </a:prstGeom>
        </p:spPr>
      </p:pic>
      <p:pic>
        <p:nvPicPr>
          <p:cNvPr id="304" name="Graphic 303" descr="Man">
            <a:extLst>
              <a:ext uri="{FF2B5EF4-FFF2-40B4-BE49-F238E27FC236}">
                <a16:creationId xmlns:a16="http://schemas.microsoft.com/office/drawing/2014/main" id="{FD78B855-DB5F-4B25-BF8A-3CFB5F7264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91283" y="5349649"/>
            <a:ext cx="622960" cy="622960"/>
          </a:xfrm>
          <a:prstGeom prst="rect">
            <a:avLst/>
          </a:prstGeom>
        </p:spPr>
      </p:pic>
      <p:pic>
        <p:nvPicPr>
          <p:cNvPr id="305" name="Graphic 304" descr="Woman">
            <a:extLst>
              <a:ext uri="{FF2B5EF4-FFF2-40B4-BE49-F238E27FC236}">
                <a16:creationId xmlns:a16="http://schemas.microsoft.com/office/drawing/2014/main" id="{79F4C27B-1E34-4BAC-84FD-5E6C03E73E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03654" y="5997059"/>
            <a:ext cx="622960" cy="622960"/>
          </a:xfrm>
          <a:prstGeom prst="rect">
            <a:avLst/>
          </a:prstGeom>
        </p:spPr>
      </p:pic>
      <p:pic>
        <p:nvPicPr>
          <p:cNvPr id="306" name="Graphic 305" descr="Man">
            <a:extLst>
              <a:ext uri="{FF2B5EF4-FFF2-40B4-BE49-F238E27FC236}">
                <a16:creationId xmlns:a16="http://schemas.microsoft.com/office/drawing/2014/main" id="{ACE833A1-68E7-4FEB-8766-8BA1BFA5443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491283" y="5997059"/>
            <a:ext cx="622960" cy="622960"/>
          </a:xfrm>
          <a:prstGeom prst="rect">
            <a:avLst/>
          </a:prstGeom>
        </p:spPr>
      </p:pic>
      <p:pic>
        <p:nvPicPr>
          <p:cNvPr id="307" name="Graphic 306" descr="Woman">
            <a:extLst>
              <a:ext uri="{FF2B5EF4-FFF2-40B4-BE49-F238E27FC236}">
                <a16:creationId xmlns:a16="http://schemas.microsoft.com/office/drawing/2014/main" id="{4A8D1485-5FF5-4B98-B229-D2F5DDE17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8912" y="170369"/>
            <a:ext cx="622960" cy="622960"/>
          </a:xfrm>
          <a:prstGeom prst="rect">
            <a:avLst/>
          </a:prstGeom>
        </p:spPr>
      </p:pic>
      <p:pic>
        <p:nvPicPr>
          <p:cNvPr id="308" name="Graphic 307" descr="Man">
            <a:extLst>
              <a:ext uri="{FF2B5EF4-FFF2-40B4-BE49-F238E27FC236}">
                <a16:creationId xmlns:a16="http://schemas.microsoft.com/office/drawing/2014/main" id="{457D3798-C7EB-490D-A5A9-64426EEAD2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66541" y="170369"/>
            <a:ext cx="622960" cy="622960"/>
          </a:xfrm>
          <a:prstGeom prst="rect">
            <a:avLst/>
          </a:prstGeom>
        </p:spPr>
      </p:pic>
      <p:pic>
        <p:nvPicPr>
          <p:cNvPr id="309" name="Graphic 308" descr="Woman">
            <a:extLst>
              <a:ext uri="{FF2B5EF4-FFF2-40B4-BE49-F238E27FC236}">
                <a16:creationId xmlns:a16="http://schemas.microsoft.com/office/drawing/2014/main" id="{96F8D91B-A1D2-4103-B1FF-CD40F039B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8912" y="817779"/>
            <a:ext cx="622960" cy="622960"/>
          </a:xfrm>
          <a:prstGeom prst="rect">
            <a:avLst/>
          </a:prstGeom>
        </p:spPr>
      </p:pic>
      <p:pic>
        <p:nvPicPr>
          <p:cNvPr id="310" name="Graphic 309" descr="Man">
            <a:extLst>
              <a:ext uri="{FF2B5EF4-FFF2-40B4-BE49-F238E27FC236}">
                <a16:creationId xmlns:a16="http://schemas.microsoft.com/office/drawing/2014/main" id="{9AA862D4-D502-465A-95BA-C1136C39B6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66541" y="817779"/>
            <a:ext cx="622960" cy="622960"/>
          </a:xfrm>
          <a:prstGeom prst="rect">
            <a:avLst/>
          </a:prstGeom>
        </p:spPr>
      </p:pic>
      <p:pic>
        <p:nvPicPr>
          <p:cNvPr id="311" name="Graphic 310" descr="Woman">
            <a:extLst>
              <a:ext uri="{FF2B5EF4-FFF2-40B4-BE49-F238E27FC236}">
                <a16:creationId xmlns:a16="http://schemas.microsoft.com/office/drawing/2014/main" id="{D302F83A-15F0-460E-9BE6-0611DFBAFE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8912" y="1465189"/>
            <a:ext cx="622960" cy="622960"/>
          </a:xfrm>
          <a:prstGeom prst="rect">
            <a:avLst/>
          </a:prstGeom>
        </p:spPr>
      </p:pic>
      <p:pic>
        <p:nvPicPr>
          <p:cNvPr id="312" name="Graphic 311" descr="Man">
            <a:extLst>
              <a:ext uri="{FF2B5EF4-FFF2-40B4-BE49-F238E27FC236}">
                <a16:creationId xmlns:a16="http://schemas.microsoft.com/office/drawing/2014/main" id="{BCA2B01C-1B7A-4B10-900E-680576D120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66541" y="1465189"/>
            <a:ext cx="622960" cy="622960"/>
          </a:xfrm>
          <a:prstGeom prst="rect">
            <a:avLst/>
          </a:prstGeom>
        </p:spPr>
      </p:pic>
      <p:pic>
        <p:nvPicPr>
          <p:cNvPr id="313" name="Graphic 312" descr="Woman">
            <a:extLst>
              <a:ext uri="{FF2B5EF4-FFF2-40B4-BE49-F238E27FC236}">
                <a16:creationId xmlns:a16="http://schemas.microsoft.com/office/drawing/2014/main" id="{9EA1EEAF-D233-4879-86EB-79F97865C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8912" y="2112599"/>
            <a:ext cx="622960" cy="622960"/>
          </a:xfrm>
          <a:prstGeom prst="rect">
            <a:avLst/>
          </a:prstGeom>
        </p:spPr>
      </p:pic>
      <p:pic>
        <p:nvPicPr>
          <p:cNvPr id="314" name="Graphic 313" descr="Man">
            <a:extLst>
              <a:ext uri="{FF2B5EF4-FFF2-40B4-BE49-F238E27FC236}">
                <a16:creationId xmlns:a16="http://schemas.microsoft.com/office/drawing/2014/main" id="{5DCA85A4-F291-4766-94F0-0708D90FDC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66541" y="2112599"/>
            <a:ext cx="622960" cy="622960"/>
          </a:xfrm>
          <a:prstGeom prst="rect">
            <a:avLst/>
          </a:prstGeom>
        </p:spPr>
      </p:pic>
      <p:pic>
        <p:nvPicPr>
          <p:cNvPr id="315" name="Graphic 314" descr="Woman">
            <a:extLst>
              <a:ext uri="{FF2B5EF4-FFF2-40B4-BE49-F238E27FC236}">
                <a16:creationId xmlns:a16="http://schemas.microsoft.com/office/drawing/2014/main" id="{5F4F37DA-32AE-462C-B53F-9BDD9F18C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8912" y="2760009"/>
            <a:ext cx="622960" cy="622960"/>
          </a:xfrm>
          <a:prstGeom prst="rect">
            <a:avLst/>
          </a:prstGeom>
        </p:spPr>
      </p:pic>
      <p:pic>
        <p:nvPicPr>
          <p:cNvPr id="316" name="Graphic 315" descr="Man">
            <a:extLst>
              <a:ext uri="{FF2B5EF4-FFF2-40B4-BE49-F238E27FC236}">
                <a16:creationId xmlns:a16="http://schemas.microsoft.com/office/drawing/2014/main" id="{2937F15E-9FA3-4FB3-9EE8-9D5A75D57E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66541" y="2760009"/>
            <a:ext cx="622960" cy="622960"/>
          </a:xfrm>
          <a:prstGeom prst="rect">
            <a:avLst/>
          </a:prstGeom>
        </p:spPr>
      </p:pic>
      <p:pic>
        <p:nvPicPr>
          <p:cNvPr id="317" name="Graphic 316" descr="Woman">
            <a:extLst>
              <a:ext uri="{FF2B5EF4-FFF2-40B4-BE49-F238E27FC236}">
                <a16:creationId xmlns:a16="http://schemas.microsoft.com/office/drawing/2014/main" id="{F3873AFF-B66B-4DE7-891B-9E0A8B3988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78912" y="3407419"/>
            <a:ext cx="622960" cy="622960"/>
          </a:xfrm>
          <a:prstGeom prst="rect">
            <a:avLst/>
          </a:prstGeom>
        </p:spPr>
      </p:pic>
      <p:pic>
        <p:nvPicPr>
          <p:cNvPr id="318" name="Graphic 317" descr="Man">
            <a:extLst>
              <a:ext uri="{FF2B5EF4-FFF2-40B4-BE49-F238E27FC236}">
                <a16:creationId xmlns:a16="http://schemas.microsoft.com/office/drawing/2014/main" id="{0C258957-CAC7-41A8-821A-D97268950D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66541" y="3407419"/>
            <a:ext cx="622960" cy="622960"/>
          </a:xfrm>
          <a:prstGeom prst="rect">
            <a:avLst/>
          </a:prstGeom>
        </p:spPr>
      </p:pic>
      <p:pic>
        <p:nvPicPr>
          <p:cNvPr id="319" name="Graphic 318" descr="Woman">
            <a:extLst>
              <a:ext uri="{FF2B5EF4-FFF2-40B4-BE49-F238E27FC236}">
                <a16:creationId xmlns:a16="http://schemas.microsoft.com/office/drawing/2014/main" id="{064336C9-38E9-4537-8364-E26FBD713C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178912" y="4054829"/>
            <a:ext cx="622960" cy="622960"/>
          </a:xfrm>
          <a:prstGeom prst="rect">
            <a:avLst/>
          </a:prstGeom>
        </p:spPr>
      </p:pic>
      <p:pic>
        <p:nvPicPr>
          <p:cNvPr id="320" name="Graphic 319" descr="Man">
            <a:extLst>
              <a:ext uri="{FF2B5EF4-FFF2-40B4-BE49-F238E27FC236}">
                <a16:creationId xmlns:a16="http://schemas.microsoft.com/office/drawing/2014/main" id="{AD8F547D-3F37-4240-A605-43C86D1ED1C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866541" y="4054829"/>
            <a:ext cx="622960" cy="622960"/>
          </a:xfrm>
          <a:prstGeom prst="rect">
            <a:avLst/>
          </a:prstGeom>
        </p:spPr>
      </p:pic>
      <p:pic>
        <p:nvPicPr>
          <p:cNvPr id="321" name="Graphic 320" descr="Woman">
            <a:extLst>
              <a:ext uri="{FF2B5EF4-FFF2-40B4-BE49-F238E27FC236}">
                <a16:creationId xmlns:a16="http://schemas.microsoft.com/office/drawing/2014/main" id="{A66B802E-A568-4E15-BE53-6D0C4126F2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78912" y="4702239"/>
            <a:ext cx="622960" cy="622960"/>
          </a:xfrm>
          <a:prstGeom prst="rect">
            <a:avLst/>
          </a:prstGeom>
        </p:spPr>
      </p:pic>
      <p:pic>
        <p:nvPicPr>
          <p:cNvPr id="322" name="Graphic 321" descr="Man">
            <a:extLst>
              <a:ext uri="{FF2B5EF4-FFF2-40B4-BE49-F238E27FC236}">
                <a16:creationId xmlns:a16="http://schemas.microsoft.com/office/drawing/2014/main" id="{91F36873-F6DC-4582-AE99-0C74C4A38E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66541" y="4702239"/>
            <a:ext cx="622960" cy="622960"/>
          </a:xfrm>
          <a:prstGeom prst="rect">
            <a:avLst/>
          </a:prstGeom>
        </p:spPr>
      </p:pic>
      <p:pic>
        <p:nvPicPr>
          <p:cNvPr id="323" name="Graphic 322" descr="Woman">
            <a:extLst>
              <a:ext uri="{FF2B5EF4-FFF2-40B4-BE49-F238E27FC236}">
                <a16:creationId xmlns:a16="http://schemas.microsoft.com/office/drawing/2014/main" id="{63B9DEF2-5283-40F7-AD7F-1AFE1B7CF8E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178912" y="5349649"/>
            <a:ext cx="622960" cy="622960"/>
          </a:xfrm>
          <a:prstGeom prst="rect">
            <a:avLst/>
          </a:prstGeom>
        </p:spPr>
      </p:pic>
      <p:pic>
        <p:nvPicPr>
          <p:cNvPr id="324" name="Graphic 323" descr="Man">
            <a:extLst>
              <a:ext uri="{FF2B5EF4-FFF2-40B4-BE49-F238E27FC236}">
                <a16:creationId xmlns:a16="http://schemas.microsoft.com/office/drawing/2014/main" id="{5EECBB3A-6AD1-4B80-8EAB-DA0F8EEF586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866541" y="5349649"/>
            <a:ext cx="622960" cy="622960"/>
          </a:xfrm>
          <a:prstGeom prst="rect">
            <a:avLst/>
          </a:prstGeom>
        </p:spPr>
      </p:pic>
      <p:pic>
        <p:nvPicPr>
          <p:cNvPr id="325" name="Graphic 324" descr="Woman">
            <a:extLst>
              <a:ext uri="{FF2B5EF4-FFF2-40B4-BE49-F238E27FC236}">
                <a16:creationId xmlns:a16="http://schemas.microsoft.com/office/drawing/2014/main" id="{44DA9A7F-FEF5-4A3B-BE1B-40100694973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178912" y="5997059"/>
            <a:ext cx="622960" cy="622960"/>
          </a:xfrm>
          <a:prstGeom prst="rect">
            <a:avLst/>
          </a:prstGeom>
        </p:spPr>
      </p:pic>
      <p:pic>
        <p:nvPicPr>
          <p:cNvPr id="326" name="Graphic 325" descr="Man">
            <a:extLst>
              <a:ext uri="{FF2B5EF4-FFF2-40B4-BE49-F238E27FC236}">
                <a16:creationId xmlns:a16="http://schemas.microsoft.com/office/drawing/2014/main" id="{D79ED8E2-D001-4D8B-8B6E-A0FDA8C4FBB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866541" y="5997059"/>
            <a:ext cx="622960" cy="622960"/>
          </a:xfrm>
          <a:prstGeom prst="rect">
            <a:avLst/>
          </a:prstGeom>
        </p:spPr>
      </p:pic>
      <p:pic>
        <p:nvPicPr>
          <p:cNvPr id="327" name="Graphic 326" descr="Woman">
            <a:extLst>
              <a:ext uri="{FF2B5EF4-FFF2-40B4-BE49-F238E27FC236}">
                <a16:creationId xmlns:a16="http://schemas.microsoft.com/office/drawing/2014/main" id="{9A8E981A-E157-4049-9520-3FC37E72D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4170" y="170369"/>
            <a:ext cx="622960" cy="622960"/>
          </a:xfrm>
          <a:prstGeom prst="rect">
            <a:avLst/>
          </a:prstGeom>
        </p:spPr>
      </p:pic>
      <p:pic>
        <p:nvPicPr>
          <p:cNvPr id="328" name="Graphic 327" descr="Man">
            <a:extLst>
              <a:ext uri="{FF2B5EF4-FFF2-40B4-BE49-F238E27FC236}">
                <a16:creationId xmlns:a16="http://schemas.microsoft.com/office/drawing/2014/main" id="{4D72928E-2A05-4AE7-B5E7-C8958D76E6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1799" y="170369"/>
            <a:ext cx="622960" cy="622960"/>
          </a:xfrm>
          <a:prstGeom prst="rect">
            <a:avLst/>
          </a:prstGeom>
        </p:spPr>
      </p:pic>
      <p:pic>
        <p:nvPicPr>
          <p:cNvPr id="329" name="Graphic 328" descr="Woman">
            <a:extLst>
              <a:ext uri="{FF2B5EF4-FFF2-40B4-BE49-F238E27FC236}">
                <a16:creationId xmlns:a16="http://schemas.microsoft.com/office/drawing/2014/main" id="{30D5CDBA-791F-4C72-ABAD-1A1E0C881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4170" y="817779"/>
            <a:ext cx="622960" cy="622960"/>
          </a:xfrm>
          <a:prstGeom prst="rect">
            <a:avLst/>
          </a:prstGeom>
        </p:spPr>
      </p:pic>
      <p:pic>
        <p:nvPicPr>
          <p:cNvPr id="330" name="Graphic 329" descr="Man">
            <a:extLst>
              <a:ext uri="{FF2B5EF4-FFF2-40B4-BE49-F238E27FC236}">
                <a16:creationId xmlns:a16="http://schemas.microsoft.com/office/drawing/2014/main" id="{06605DDB-BB33-4A6B-BEB5-80B4C8130D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1799" y="817779"/>
            <a:ext cx="622960" cy="622960"/>
          </a:xfrm>
          <a:prstGeom prst="rect">
            <a:avLst/>
          </a:prstGeom>
        </p:spPr>
      </p:pic>
      <p:pic>
        <p:nvPicPr>
          <p:cNvPr id="331" name="Graphic 330" descr="Woman">
            <a:extLst>
              <a:ext uri="{FF2B5EF4-FFF2-40B4-BE49-F238E27FC236}">
                <a16:creationId xmlns:a16="http://schemas.microsoft.com/office/drawing/2014/main" id="{BEF74A1D-7889-4ABA-812E-62F64A674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4170" y="1465189"/>
            <a:ext cx="622960" cy="622960"/>
          </a:xfrm>
          <a:prstGeom prst="rect">
            <a:avLst/>
          </a:prstGeom>
        </p:spPr>
      </p:pic>
      <p:pic>
        <p:nvPicPr>
          <p:cNvPr id="332" name="Graphic 331" descr="Man">
            <a:extLst>
              <a:ext uri="{FF2B5EF4-FFF2-40B4-BE49-F238E27FC236}">
                <a16:creationId xmlns:a16="http://schemas.microsoft.com/office/drawing/2014/main" id="{3001688B-D5DC-46ED-BD11-C972C45D52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1799" y="1465189"/>
            <a:ext cx="622960" cy="622960"/>
          </a:xfrm>
          <a:prstGeom prst="rect">
            <a:avLst/>
          </a:prstGeom>
        </p:spPr>
      </p:pic>
      <p:pic>
        <p:nvPicPr>
          <p:cNvPr id="333" name="Graphic 332" descr="Woman">
            <a:extLst>
              <a:ext uri="{FF2B5EF4-FFF2-40B4-BE49-F238E27FC236}">
                <a16:creationId xmlns:a16="http://schemas.microsoft.com/office/drawing/2014/main" id="{A2B2E718-1E1F-4FE0-9F93-77BF506CD5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4170" y="2112599"/>
            <a:ext cx="622960" cy="622960"/>
          </a:xfrm>
          <a:prstGeom prst="rect">
            <a:avLst/>
          </a:prstGeom>
        </p:spPr>
      </p:pic>
      <p:pic>
        <p:nvPicPr>
          <p:cNvPr id="334" name="Graphic 333" descr="Man">
            <a:extLst>
              <a:ext uri="{FF2B5EF4-FFF2-40B4-BE49-F238E27FC236}">
                <a16:creationId xmlns:a16="http://schemas.microsoft.com/office/drawing/2014/main" id="{1F5B465D-55CA-45D2-BF1B-F05006784B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1799" y="2112599"/>
            <a:ext cx="622960" cy="622960"/>
          </a:xfrm>
          <a:prstGeom prst="rect">
            <a:avLst/>
          </a:prstGeom>
        </p:spPr>
      </p:pic>
      <p:pic>
        <p:nvPicPr>
          <p:cNvPr id="335" name="Graphic 334" descr="Woman">
            <a:extLst>
              <a:ext uri="{FF2B5EF4-FFF2-40B4-BE49-F238E27FC236}">
                <a16:creationId xmlns:a16="http://schemas.microsoft.com/office/drawing/2014/main" id="{F6671F1B-7A71-4F89-94A1-23BD77793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4170" y="2760009"/>
            <a:ext cx="622960" cy="622960"/>
          </a:xfrm>
          <a:prstGeom prst="rect">
            <a:avLst/>
          </a:prstGeom>
        </p:spPr>
      </p:pic>
      <p:pic>
        <p:nvPicPr>
          <p:cNvPr id="336" name="Graphic 335" descr="Man">
            <a:extLst>
              <a:ext uri="{FF2B5EF4-FFF2-40B4-BE49-F238E27FC236}">
                <a16:creationId xmlns:a16="http://schemas.microsoft.com/office/drawing/2014/main" id="{51792609-D173-4FAB-8EED-44F874247B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1799" y="2760009"/>
            <a:ext cx="622960" cy="622960"/>
          </a:xfrm>
          <a:prstGeom prst="rect">
            <a:avLst/>
          </a:prstGeom>
        </p:spPr>
      </p:pic>
      <p:pic>
        <p:nvPicPr>
          <p:cNvPr id="337" name="Graphic 336" descr="Woman">
            <a:extLst>
              <a:ext uri="{FF2B5EF4-FFF2-40B4-BE49-F238E27FC236}">
                <a16:creationId xmlns:a16="http://schemas.microsoft.com/office/drawing/2014/main" id="{76875856-D773-4CA2-BADB-61DE87B4F49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554170" y="3407419"/>
            <a:ext cx="622960" cy="622960"/>
          </a:xfrm>
          <a:prstGeom prst="rect">
            <a:avLst/>
          </a:prstGeom>
        </p:spPr>
      </p:pic>
      <p:pic>
        <p:nvPicPr>
          <p:cNvPr id="338" name="Graphic 337" descr="Man">
            <a:extLst>
              <a:ext uri="{FF2B5EF4-FFF2-40B4-BE49-F238E27FC236}">
                <a16:creationId xmlns:a16="http://schemas.microsoft.com/office/drawing/2014/main" id="{EEA3D864-2FA0-4F47-BBAC-C09D76554B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41799" y="3407419"/>
            <a:ext cx="622960" cy="622960"/>
          </a:xfrm>
          <a:prstGeom prst="rect">
            <a:avLst/>
          </a:prstGeom>
        </p:spPr>
      </p:pic>
      <p:pic>
        <p:nvPicPr>
          <p:cNvPr id="339" name="Graphic 338" descr="Woman">
            <a:extLst>
              <a:ext uri="{FF2B5EF4-FFF2-40B4-BE49-F238E27FC236}">
                <a16:creationId xmlns:a16="http://schemas.microsoft.com/office/drawing/2014/main" id="{B1A4B3F5-8561-4615-815B-A01F771B98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54170" y="4054829"/>
            <a:ext cx="622960" cy="622960"/>
          </a:xfrm>
          <a:prstGeom prst="rect">
            <a:avLst/>
          </a:prstGeom>
        </p:spPr>
      </p:pic>
      <p:pic>
        <p:nvPicPr>
          <p:cNvPr id="340" name="Graphic 339" descr="Man">
            <a:extLst>
              <a:ext uri="{FF2B5EF4-FFF2-40B4-BE49-F238E27FC236}">
                <a16:creationId xmlns:a16="http://schemas.microsoft.com/office/drawing/2014/main" id="{D9C58CC8-9382-4255-BAB1-047318D34E1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241799" y="4054829"/>
            <a:ext cx="622960" cy="622960"/>
          </a:xfrm>
          <a:prstGeom prst="rect">
            <a:avLst/>
          </a:prstGeom>
        </p:spPr>
      </p:pic>
      <p:pic>
        <p:nvPicPr>
          <p:cNvPr id="341" name="Graphic 340" descr="Woman">
            <a:extLst>
              <a:ext uri="{FF2B5EF4-FFF2-40B4-BE49-F238E27FC236}">
                <a16:creationId xmlns:a16="http://schemas.microsoft.com/office/drawing/2014/main" id="{23830ACF-E416-418E-84D8-D4E92BE5AB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554170" y="4702239"/>
            <a:ext cx="622960" cy="622960"/>
          </a:xfrm>
          <a:prstGeom prst="rect">
            <a:avLst/>
          </a:prstGeom>
        </p:spPr>
      </p:pic>
      <p:pic>
        <p:nvPicPr>
          <p:cNvPr id="342" name="Graphic 341" descr="Man">
            <a:extLst>
              <a:ext uri="{FF2B5EF4-FFF2-40B4-BE49-F238E27FC236}">
                <a16:creationId xmlns:a16="http://schemas.microsoft.com/office/drawing/2014/main" id="{30B9BFED-23B3-49D8-81ED-3479D3EC24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41799" y="4702239"/>
            <a:ext cx="622960" cy="622960"/>
          </a:xfrm>
          <a:prstGeom prst="rect">
            <a:avLst/>
          </a:prstGeom>
        </p:spPr>
      </p:pic>
      <p:pic>
        <p:nvPicPr>
          <p:cNvPr id="343" name="Graphic 342" descr="Woman">
            <a:extLst>
              <a:ext uri="{FF2B5EF4-FFF2-40B4-BE49-F238E27FC236}">
                <a16:creationId xmlns:a16="http://schemas.microsoft.com/office/drawing/2014/main" id="{9449641C-92D1-4A2D-8E05-E650BF7A7A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54170" y="5349649"/>
            <a:ext cx="622960" cy="622960"/>
          </a:xfrm>
          <a:prstGeom prst="rect">
            <a:avLst/>
          </a:prstGeom>
        </p:spPr>
      </p:pic>
      <p:pic>
        <p:nvPicPr>
          <p:cNvPr id="344" name="Graphic 343" descr="Man">
            <a:extLst>
              <a:ext uri="{FF2B5EF4-FFF2-40B4-BE49-F238E27FC236}">
                <a16:creationId xmlns:a16="http://schemas.microsoft.com/office/drawing/2014/main" id="{CB9A15F9-756F-40DF-A78C-52D532F6F62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241799" y="5349649"/>
            <a:ext cx="622960" cy="622960"/>
          </a:xfrm>
          <a:prstGeom prst="rect">
            <a:avLst/>
          </a:prstGeom>
        </p:spPr>
      </p:pic>
      <p:pic>
        <p:nvPicPr>
          <p:cNvPr id="345" name="Graphic 344" descr="Woman">
            <a:extLst>
              <a:ext uri="{FF2B5EF4-FFF2-40B4-BE49-F238E27FC236}">
                <a16:creationId xmlns:a16="http://schemas.microsoft.com/office/drawing/2014/main" id="{C90383C7-E148-431E-A7D7-F42BC0CA50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54170" y="5997059"/>
            <a:ext cx="622960" cy="622960"/>
          </a:xfrm>
          <a:prstGeom prst="rect">
            <a:avLst/>
          </a:prstGeom>
        </p:spPr>
      </p:pic>
      <p:pic>
        <p:nvPicPr>
          <p:cNvPr id="346" name="Graphic 345" descr="Man">
            <a:extLst>
              <a:ext uri="{FF2B5EF4-FFF2-40B4-BE49-F238E27FC236}">
                <a16:creationId xmlns:a16="http://schemas.microsoft.com/office/drawing/2014/main" id="{BC5093B7-177A-4495-9DFD-7327B62D363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241799" y="5997059"/>
            <a:ext cx="622960" cy="622960"/>
          </a:xfrm>
          <a:prstGeom prst="rect">
            <a:avLst/>
          </a:prstGeom>
        </p:spPr>
      </p:pic>
      <p:pic>
        <p:nvPicPr>
          <p:cNvPr id="347" name="Graphic 346" descr="Woman">
            <a:extLst>
              <a:ext uri="{FF2B5EF4-FFF2-40B4-BE49-F238E27FC236}">
                <a16:creationId xmlns:a16="http://schemas.microsoft.com/office/drawing/2014/main" id="{DD4B5519-6306-422E-966E-21A984396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29428" y="170369"/>
            <a:ext cx="622960" cy="622960"/>
          </a:xfrm>
          <a:prstGeom prst="rect">
            <a:avLst/>
          </a:prstGeom>
        </p:spPr>
      </p:pic>
      <p:pic>
        <p:nvPicPr>
          <p:cNvPr id="348" name="Graphic 347" descr="Man">
            <a:extLst>
              <a:ext uri="{FF2B5EF4-FFF2-40B4-BE49-F238E27FC236}">
                <a16:creationId xmlns:a16="http://schemas.microsoft.com/office/drawing/2014/main" id="{FCCD5479-CD5D-498A-A3FA-9A9E78542A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7057" y="170369"/>
            <a:ext cx="622960" cy="622960"/>
          </a:xfrm>
          <a:prstGeom prst="rect">
            <a:avLst/>
          </a:prstGeom>
        </p:spPr>
      </p:pic>
      <p:pic>
        <p:nvPicPr>
          <p:cNvPr id="349" name="Graphic 348" descr="Woman">
            <a:extLst>
              <a:ext uri="{FF2B5EF4-FFF2-40B4-BE49-F238E27FC236}">
                <a16:creationId xmlns:a16="http://schemas.microsoft.com/office/drawing/2014/main" id="{17D7EBE4-67E8-4F4F-89DA-EEA71EDF7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29428" y="817779"/>
            <a:ext cx="622960" cy="622960"/>
          </a:xfrm>
          <a:prstGeom prst="rect">
            <a:avLst/>
          </a:prstGeom>
        </p:spPr>
      </p:pic>
      <p:pic>
        <p:nvPicPr>
          <p:cNvPr id="350" name="Graphic 349" descr="Man">
            <a:extLst>
              <a:ext uri="{FF2B5EF4-FFF2-40B4-BE49-F238E27FC236}">
                <a16:creationId xmlns:a16="http://schemas.microsoft.com/office/drawing/2014/main" id="{657AB8A6-D8D6-42DE-9FBF-77BAC1CC5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7057" y="817779"/>
            <a:ext cx="622960" cy="622960"/>
          </a:xfrm>
          <a:prstGeom prst="rect">
            <a:avLst/>
          </a:prstGeom>
        </p:spPr>
      </p:pic>
      <p:pic>
        <p:nvPicPr>
          <p:cNvPr id="351" name="Graphic 350" descr="Woman">
            <a:extLst>
              <a:ext uri="{FF2B5EF4-FFF2-40B4-BE49-F238E27FC236}">
                <a16:creationId xmlns:a16="http://schemas.microsoft.com/office/drawing/2014/main" id="{FC54181A-B075-42EE-B42B-B4F9331D6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29428" y="1465189"/>
            <a:ext cx="622960" cy="622960"/>
          </a:xfrm>
          <a:prstGeom prst="rect">
            <a:avLst/>
          </a:prstGeom>
        </p:spPr>
      </p:pic>
      <p:pic>
        <p:nvPicPr>
          <p:cNvPr id="352" name="Graphic 351" descr="Man">
            <a:extLst>
              <a:ext uri="{FF2B5EF4-FFF2-40B4-BE49-F238E27FC236}">
                <a16:creationId xmlns:a16="http://schemas.microsoft.com/office/drawing/2014/main" id="{9126439F-8C1D-440B-833D-AB19854461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7057" y="1465189"/>
            <a:ext cx="622960" cy="622960"/>
          </a:xfrm>
          <a:prstGeom prst="rect">
            <a:avLst/>
          </a:prstGeom>
        </p:spPr>
      </p:pic>
      <p:pic>
        <p:nvPicPr>
          <p:cNvPr id="353" name="Graphic 352" descr="Woman">
            <a:extLst>
              <a:ext uri="{FF2B5EF4-FFF2-40B4-BE49-F238E27FC236}">
                <a16:creationId xmlns:a16="http://schemas.microsoft.com/office/drawing/2014/main" id="{D1532524-C113-4828-9D6B-FD30E535E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29428" y="2112599"/>
            <a:ext cx="622960" cy="622960"/>
          </a:xfrm>
          <a:prstGeom prst="rect">
            <a:avLst/>
          </a:prstGeom>
        </p:spPr>
      </p:pic>
      <p:pic>
        <p:nvPicPr>
          <p:cNvPr id="354" name="Graphic 353" descr="Man">
            <a:extLst>
              <a:ext uri="{FF2B5EF4-FFF2-40B4-BE49-F238E27FC236}">
                <a16:creationId xmlns:a16="http://schemas.microsoft.com/office/drawing/2014/main" id="{738174C3-5181-45FE-96BE-5895EDC4BD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7057" y="2112599"/>
            <a:ext cx="622960" cy="622960"/>
          </a:xfrm>
          <a:prstGeom prst="rect">
            <a:avLst/>
          </a:prstGeom>
        </p:spPr>
      </p:pic>
      <p:pic>
        <p:nvPicPr>
          <p:cNvPr id="355" name="Graphic 354" descr="Woman">
            <a:extLst>
              <a:ext uri="{FF2B5EF4-FFF2-40B4-BE49-F238E27FC236}">
                <a16:creationId xmlns:a16="http://schemas.microsoft.com/office/drawing/2014/main" id="{7651B3BE-1A99-4724-BF0F-123D581DD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29428" y="2760009"/>
            <a:ext cx="622960" cy="622960"/>
          </a:xfrm>
          <a:prstGeom prst="rect">
            <a:avLst/>
          </a:prstGeom>
        </p:spPr>
      </p:pic>
      <p:pic>
        <p:nvPicPr>
          <p:cNvPr id="356" name="Graphic 355" descr="Man">
            <a:extLst>
              <a:ext uri="{FF2B5EF4-FFF2-40B4-BE49-F238E27FC236}">
                <a16:creationId xmlns:a16="http://schemas.microsoft.com/office/drawing/2014/main" id="{06E2F735-106E-4A46-B908-4BB7A4534C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7057" y="2760009"/>
            <a:ext cx="622960" cy="622960"/>
          </a:xfrm>
          <a:prstGeom prst="rect">
            <a:avLst/>
          </a:prstGeom>
        </p:spPr>
      </p:pic>
      <p:pic>
        <p:nvPicPr>
          <p:cNvPr id="357" name="Graphic 356" descr="Woman">
            <a:extLst>
              <a:ext uri="{FF2B5EF4-FFF2-40B4-BE49-F238E27FC236}">
                <a16:creationId xmlns:a16="http://schemas.microsoft.com/office/drawing/2014/main" id="{8F7BCD53-D7B8-4F2E-95EC-8F0E561CF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29428" y="3407419"/>
            <a:ext cx="622960" cy="622960"/>
          </a:xfrm>
          <a:prstGeom prst="rect">
            <a:avLst/>
          </a:prstGeom>
        </p:spPr>
      </p:pic>
      <p:pic>
        <p:nvPicPr>
          <p:cNvPr id="358" name="Graphic 357" descr="Man">
            <a:extLst>
              <a:ext uri="{FF2B5EF4-FFF2-40B4-BE49-F238E27FC236}">
                <a16:creationId xmlns:a16="http://schemas.microsoft.com/office/drawing/2014/main" id="{90D62CEA-127F-4919-ABB3-408DC3C599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17057" y="3407419"/>
            <a:ext cx="622960" cy="622960"/>
          </a:xfrm>
          <a:prstGeom prst="rect">
            <a:avLst/>
          </a:prstGeom>
        </p:spPr>
      </p:pic>
      <p:pic>
        <p:nvPicPr>
          <p:cNvPr id="359" name="Graphic 358" descr="Woman">
            <a:extLst>
              <a:ext uri="{FF2B5EF4-FFF2-40B4-BE49-F238E27FC236}">
                <a16:creationId xmlns:a16="http://schemas.microsoft.com/office/drawing/2014/main" id="{946787FA-A5FC-4684-876C-B387C1A5B7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29428" y="4054829"/>
            <a:ext cx="622960" cy="622960"/>
          </a:xfrm>
          <a:prstGeom prst="rect">
            <a:avLst/>
          </a:prstGeom>
        </p:spPr>
      </p:pic>
      <p:pic>
        <p:nvPicPr>
          <p:cNvPr id="360" name="Graphic 359" descr="Man">
            <a:extLst>
              <a:ext uri="{FF2B5EF4-FFF2-40B4-BE49-F238E27FC236}">
                <a16:creationId xmlns:a16="http://schemas.microsoft.com/office/drawing/2014/main" id="{DA5C9818-89C0-418F-8947-8F71AFAF05F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617057" y="4054829"/>
            <a:ext cx="622960" cy="622960"/>
          </a:xfrm>
          <a:prstGeom prst="rect">
            <a:avLst/>
          </a:prstGeom>
        </p:spPr>
      </p:pic>
      <p:pic>
        <p:nvPicPr>
          <p:cNvPr id="361" name="Graphic 360" descr="Woman">
            <a:extLst>
              <a:ext uri="{FF2B5EF4-FFF2-40B4-BE49-F238E27FC236}">
                <a16:creationId xmlns:a16="http://schemas.microsoft.com/office/drawing/2014/main" id="{65523F34-9215-4BA4-A9E4-E0104CB1F1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29428" y="4702239"/>
            <a:ext cx="622960" cy="622960"/>
          </a:xfrm>
          <a:prstGeom prst="rect">
            <a:avLst/>
          </a:prstGeom>
        </p:spPr>
      </p:pic>
      <p:pic>
        <p:nvPicPr>
          <p:cNvPr id="362" name="Graphic 361" descr="Man">
            <a:extLst>
              <a:ext uri="{FF2B5EF4-FFF2-40B4-BE49-F238E27FC236}">
                <a16:creationId xmlns:a16="http://schemas.microsoft.com/office/drawing/2014/main" id="{3E35F867-44AC-443A-A9F4-D6D68D90AF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17057" y="4702239"/>
            <a:ext cx="622960" cy="622960"/>
          </a:xfrm>
          <a:prstGeom prst="rect">
            <a:avLst/>
          </a:prstGeom>
        </p:spPr>
      </p:pic>
      <p:pic>
        <p:nvPicPr>
          <p:cNvPr id="363" name="Graphic 362" descr="Woman">
            <a:extLst>
              <a:ext uri="{FF2B5EF4-FFF2-40B4-BE49-F238E27FC236}">
                <a16:creationId xmlns:a16="http://schemas.microsoft.com/office/drawing/2014/main" id="{7D15355C-85A7-4D84-86F8-59A779E45E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29428" y="5349649"/>
            <a:ext cx="622960" cy="622960"/>
          </a:xfrm>
          <a:prstGeom prst="rect">
            <a:avLst/>
          </a:prstGeom>
        </p:spPr>
      </p:pic>
      <p:pic>
        <p:nvPicPr>
          <p:cNvPr id="364" name="Graphic 363" descr="Man">
            <a:extLst>
              <a:ext uri="{FF2B5EF4-FFF2-40B4-BE49-F238E27FC236}">
                <a16:creationId xmlns:a16="http://schemas.microsoft.com/office/drawing/2014/main" id="{80550798-7622-4E35-9480-59058E063DF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617057" y="5349649"/>
            <a:ext cx="622960" cy="622960"/>
          </a:xfrm>
          <a:prstGeom prst="rect">
            <a:avLst/>
          </a:prstGeom>
        </p:spPr>
      </p:pic>
      <p:pic>
        <p:nvPicPr>
          <p:cNvPr id="365" name="Graphic 364" descr="Woman">
            <a:extLst>
              <a:ext uri="{FF2B5EF4-FFF2-40B4-BE49-F238E27FC236}">
                <a16:creationId xmlns:a16="http://schemas.microsoft.com/office/drawing/2014/main" id="{B5EBC603-59FE-42EB-BD86-3077892154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29428" y="5997059"/>
            <a:ext cx="622960" cy="622960"/>
          </a:xfrm>
          <a:prstGeom prst="rect">
            <a:avLst/>
          </a:prstGeom>
        </p:spPr>
      </p:pic>
      <p:pic>
        <p:nvPicPr>
          <p:cNvPr id="366" name="Graphic 365" descr="Man">
            <a:extLst>
              <a:ext uri="{FF2B5EF4-FFF2-40B4-BE49-F238E27FC236}">
                <a16:creationId xmlns:a16="http://schemas.microsoft.com/office/drawing/2014/main" id="{731FF5C4-6D0C-470D-908D-2088DAA866F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617057" y="5997059"/>
            <a:ext cx="622960" cy="622960"/>
          </a:xfrm>
          <a:prstGeom prst="rect">
            <a:avLst/>
          </a:prstGeom>
        </p:spPr>
      </p:pic>
      <p:pic>
        <p:nvPicPr>
          <p:cNvPr id="367" name="Graphic 366" descr="Woman">
            <a:extLst>
              <a:ext uri="{FF2B5EF4-FFF2-40B4-BE49-F238E27FC236}">
                <a16:creationId xmlns:a16="http://schemas.microsoft.com/office/drawing/2014/main" id="{203EFF6F-5AE1-4480-8936-5A859B88D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04693" y="170369"/>
            <a:ext cx="622960" cy="622960"/>
          </a:xfrm>
          <a:prstGeom prst="rect">
            <a:avLst/>
          </a:prstGeom>
        </p:spPr>
      </p:pic>
      <p:pic>
        <p:nvPicPr>
          <p:cNvPr id="368" name="Graphic 367" descr="Woman">
            <a:extLst>
              <a:ext uri="{FF2B5EF4-FFF2-40B4-BE49-F238E27FC236}">
                <a16:creationId xmlns:a16="http://schemas.microsoft.com/office/drawing/2014/main" id="{C9B333E1-6B65-4417-A1D6-9DF4D9F9D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04693" y="817779"/>
            <a:ext cx="622960" cy="622960"/>
          </a:xfrm>
          <a:prstGeom prst="rect">
            <a:avLst/>
          </a:prstGeom>
        </p:spPr>
      </p:pic>
      <p:pic>
        <p:nvPicPr>
          <p:cNvPr id="369" name="Graphic 368" descr="Woman">
            <a:extLst>
              <a:ext uri="{FF2B5EF4-FFF2-40B4-BE49-F238E27FC236}">
                <a16:creationId xmlns:a16="http://schemas.microsoft.com/office/drawing/2014/main" id="{603B9434-2CCD-48E0-8662-CFEC678FD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04693" y="1465189"/>
            <a:ext cx="622960" cy="622960"/>
          </a:xfrm>
          <a:prstGeom prst="rect">
            <a:avLst/>
          </a:prstGeom>
        </p:spPr>
      </p:pic>
      <p:pic>
        <p:nvPicPr>
          <p:cNvPr id="370" name="Graphic 369" descr="Woman">
            <a:extLst>
              <a:ext uri="{FF2B5EF4-FFF2-40B4-BE49-F238E27FC236}">
                <a16:creationId xmlns:a16="http://schemas.microsoft.com/office/drawing/2014/main" id="{53C434FC-8ECC-4366-846F-AF1897920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04693" y="2112599"/>
            <a:ext cx="622960" cy="622960"/>
          </a:xfrm>
          <a:prstGeom prst="rect">
            <a:avLst/>
          </a:prstGeom>
        </p:spPr>
      </p:pic>
      <p:pic>
        <p:nvPicPr>
          <p:cNvPr id="371" name="Graphic 370" descr="Woman">
            <a:extLst>
              <a:ext uri="{FF2B5EF4-FFF2-40B4-BE49-F238E27FC236}">
                <a16:creationId xmlns:a16="http://schemas.microsoft.com/office/drawing/2014/main" id="{A6E1F200-31FE-402E-9283-23E81922B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04693" y="2760009"/>
            <a:ext cx="622960" cy="622960"/>
          </a:xfrm>
          <a:prstGeom prst="rect">
            <a:avLst/>
          </a:prstGeom>
        </p:spPr>
      </p:pic>
      <p:pic>
        <p:nvPicPr>
          <p:cNvPr id="372" name="Graphic 371" descr="Woman">
            <a:extLst>
              <a:ext uri="{FF2B5EF4-FFF2-40B4-BE49-F238E27FC236}">
                <a16:creationId xmlns:a16="http://schemas.microsoft.com/office/drawing/2014/main" id="{87D955F9-824D-4F28-8105-7A7A5D253A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304693" y="3407419"/>
            <a:ext cx="622960" cy="622960"/>
          </a:xfrm>
          <a:prstGeom prst="rect">
            <a:avLst/>
          </a:prstGeom>
        </p:spPr>
      </p:pic>
      <p:pic>
        <p:nvPicPr>
          <p:cNvPr id="373" name="Graphic 372" descr="Woman">
            <a:extLst>
              <a:ext uri="{FF2B5EF4-FFF2-40B4-BE49-F238E27FC236}">
                <a16:creationId xmlns:a16="http://schemas.microsoft.com/office/drawing/2014/main" id="{A630C663-303B-4036-9A31-665AD4ED5E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304693" y="4054829"/>
            <a:ext cx="622960" cy="622960"/>
          </a:xfrm>
          <a:prstGeom prst="rect">
            <a:avLst/>
          </a:prstGeom>
        </p:spPr>
      </p:pic>
      <p:pic>
        <p:nvPicPr>
          <p:cNvPr id="374" name="Graphic 373" descr="Woman">
            <a:extLst>
              <a:ext uri="{FF2B5EF4-FFF2-40B4-BE49-F238E27FC236}">
                <a16:creationId xmlns:a16="http://schemas.microsoft.com/office/drawing/2014/main" id="{64C245CE-EC15-48F3-8566-A996FEC137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04693" y="4702239"/>
            <a:ext cx="622960" cy="622960"/>
          </a:xfrm>
          <a:prstGeom prst="rect">
            <a:avLst/>
          </a:prstGeom>
        </p:spPr>
      </p:pic>
      <p:pic>
        <p:nvPicPr>
          <p:cNvPr id="375" name="Graphic 374" descr="Woman">
            <a:extLst>
              <a:ext uri="{FF2B5EF4-FFF2-40B4-BE49-F238E27FC236}">
                <a16:creationId xmlns:a16="http://schemas.microsoft.com/office/drawing/2014/main" id="{D0ADCDB5-9286-4B40-879E-A975A1D4DA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304693" y="5349649"/>
            <a:ext cx="622960" cy="622960"/>
          </a:xfrm>
          <a:prstGeom prst="rect">
            <a:avLst/>
          </a:prstGeom>
        </p:spPr>
      </p:pic>
      <p:pic>
        <p:nvPicPr>
          <p:cNvPr id="376" name="Graphic 375" descr="Woman">
            <a:extLst>
              <a:ext uri="{FF2B5EF4-FFF2-40B4-BE49-F238E27FC236}">
                <a16:creationId xmlns:a16="http://schemas.microsoft.com/office/drawing/2014/main" id="{3616B57E-1D42-4D88-9885-E16748352C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04693" y="5997059"/>
            <a:ext cx="622960" cy="6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07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2B22E4-BB76-45F0-8843-2AEE6BCA373B}"/>
              </a:ext>
            </a:extLst>
          </p:cNvPr>
          <p:cNvSpPr/>
          <p:nvPr/>
        </p:nvSpPr>
        <p:spPr>
          <a:xfrm>
            <a:off x="-182880" y="-75304"/>
            <a:ext cx="12726899" cy="7057017"/>
          </a:xfrm>
          <a:prstGeom prst="rect">
            <a:avLst/>
          </a:prstGeom>
          <a:solidFill>
            <a:srgbClr val="43C1BB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" name="Graphic 104" descr="Woman">
            <a:extLst>
              <a:ext uri="{FF2B5EF4-FFF2-40B4-BE49-F238E27FC236}">
                <a16:creationId xmlns:a16="http://schemas.microsoft.com/office/drawing/2014/main" id="{31E2BC4C-3DC3-491A-B730-9BBB4E98E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622" y="170369"/>
            <a:ext cx="622960" cy="622960"/>
          </a:xfrm>
          <a:prstGeom prst="rect">
            <a:avLst/>
          </a:prstGeom>
        </p:spPr>
      </p:pic>
      <p:pic>
        <p:nvPicPr>
          <p:cNvPr id="106" name="Graphic 105" descr="Man">
            <a:extLst>
              <a:ext uri="{FF2B5EF4-FFF2-40B4-BE49-F238E27FC236}">
                <a16:creationId xmlns:a16="http://schemas.microsoft.com/office/drawing/2014/main" id="{695D08A8-357B-4ADD-B433-2DAFC49273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251" y="170369"/>
            <a:ext cx="622960" cy="622960"/>
          </a:xfrm>
          <a:prstGeom prst="rect">
            <a:avLst/>
          </a:prstGeom>
        </p:spPr>
      </p:pic>
      <p:pic>
        <p:nvPicPr>
          <p:cNvPr id="107" name="Graphic 106" descr="Woman">
            <a:extLst>
              <a:ext uri="{FF2B5EF4-FFF2-40B4-BE49-F238E27FC236}">
                <a16:creationId xmlns:a16="http://schemas.microsoft.com/office/drawing/2014/main" id="{82DE3942-A6E0-4243-B88F-5729A811E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622" y="817779"/>
            <a:ext cx="622960" cy="622960"/>
          </a:xfrm>
          <a:prstGeom prst="rect">
            <a:avLst/>
          </a:prstGeom>
        </p:spPr>
      </p:pic>
      <p:pic>
        <p:nvPicPr>
          <p:cNvPr id="108" name="Graphic 107" descr="Man">
            <a:extLst>
              <a:ext uri="{FF2B5EF4-FFF2-40B4-BE49-F238E27FC236}">
                <a16:creationId xmlns:a16="http://schemas.microsoft.com/office/drawing/2014/main" id="{FEDE640E-055D-4382-8521-684755280B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251" y="817779"/>
            <a:ext cx="622960" cy="622960"/>
          </a:xfrm>
          <a:prstGeom prst="rect">
            <a:avLst/>
          </a:prstGeom>
        </p:spPr>
      </p:pic>
      <p:pic>
        <p:nvPicPr>
          <p:cNvPr id="109" name="Graphic 108" descr="Woman">
            <a:extLst>
              <a:ext uri="{FF2B5EF4-FFF2-40B4-BE49-F238E27FC236}">
                <a16:creationId xmlns:a16="http://schemas.microsoft.com/office/drawing/2014/main" id="{07F7AD2A-B197-4F4F-A557-E148FD247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622" y="1465189"/>
            <a:ext cx="622960" cy="622960"/>
          </a:xfrm>
          <a:prstGeom prst="rect">
            <a:avLst/>
          </a:prstGeom>
        </p:spPr>
      </p:pic>
      <p:pic>
        <p:nvPicPr>
          <p:cNvPr id="110" name="Graphic 109" descr="Man">
            <a:extLst>
              <a:ext uri="{FF2B5EF4-FFF2-40B4-BE49-F238E27FC236}">
                <a16:creationId xmlns:a16="http://schemas.microsoft.com/office/drawing/2014/main" id="{10E79C32-459D-4912-B139-4A5C954615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251" y="1465189"/>
            <a:ext cx="622960" cy="622960"/>
          </a:xfrm>
          <a:prstGeom prst="rect">
            <a:avLst/>
          </a:prstGeom>
        </p:spPr>
      </p:pic>
      <p:pic>
        <p:nvPicPr>
          <p:cNvPr id="111" name="Graphic 110" descr="Woman">
            <a:extLst>
              <a:ext uri="{FF2B5EF4-FFF2-40B4-BE49-F238E27FC236}">
                <a16:creationId xmlns:a16="http://schemas.microsoft.com/office/drawing/2014/main" id="{902A395D-3D40-4B4E-9AFC-BBA4FE436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622" y="2112599"/>
            <a:ext cx="622960" cy="622960"/>
          </a:xfrm>
          <a:prstGeom prst="rect">
            <a:avLst/>
          </a:prstGeom>
        </p:spPr>
      </p:pic>
      <p:pic>
        <p:nvPicPr>
          <p:cNvPr id="112" name="Graphic 111" descr="Man">
            <a:extLst>
              <a:ext uri="{FF2B5EF4-FFF2-40B4-BE49-F238E27FC236}">
                <a16:creationId xmlns:a16="http://schemas.microsoft.com/office/drawing/2014/main" id="{A6A94BED-953C-4B1E-A202-B57FD56A7F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251" y="2112599"/>
            <a:ext cx="622960" cy="622960"/>
          </a:xfrm>
          <a:prstGeom prst="rect">
            <a:avLst/>
          </a:prstGeom>
        </p:spPr>
      </p:pic>
      <p:pic>
        <p:nvPicPr>
          <p:cNvPr id="113" name="Graphic 112" descr="Woman">
            <a:extLst>
              <a:ext uri="{FF2B5EF4-FFF2-40B4-BE49-F238E27FC236}">
                <a16:creationId xmlns:a16="http://schemas.microsoft.com/office/drawing/2014/main" id="{B28A91D0-E8C9-4CE9-9F25-50004048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622" y="2760009"/>
            <a:ext cx="622960" cy="622960"/>
          </a:xfrm>
          <a:prstGeom prst="rect">
            <a:avLst/>
          </a:prstGeom>
        </p:spPr>
      </p:pic>
      <p:pic>
        <p:nvPicPr>
          <p:cNvPr id="114" name="Graphic 113" descr="Man">
            <a:extLst>
              <a:ext uri="{FF2B5EF4-FFF2-40B4-BE49-F238E27FC236}">
                <a16:creationId xmlns:a16="http://schemas.microsoft.com/office/drawing/2014/main" id="{DED26374-AC1E-424D-8F1A-742A6AB799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251" y="2760009"/>
            <a:ext cx="622960" cy="622960"/>
          </a:xfrm>
          <a:prstGeom prst="rect">
            <a:avLst/>
          </a:prstGeom>
        </p:spPr>
      </p:pic>
      <p:pic>
        <p:nvPicPr>
          <p:cNvPr id="115" name="Graphic 114" descr="Woman">
            <a:extLst>
              <a:ext uri="{FF2B5EF4-FFF2-40B4-BE49-F238E27FC236}">
                <a16:creationId xmlns:a16="http://schemas.microsoft.com/office/drawing/2014/main" id="{2321D5CA-DD70-4A32-8D81-FA8AEA925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622" y="3407419"/>
            <a:ext cx="622960" cy="622960"/>
          </a:xfrm>
          <a:prstGeom prst="rect">
            <a:avLst/>
          </a:prstGeom>
        </p:spPr>
      </p:pic>
      <p:pic>
        <p:nvPicPr>
          <p:cNvPr id="116" name="Graphic 115" descr="Man">
            <a:extLst>
              <a:ext uri="{FF2B5EF4-FFF2-40B4-BE49-F238E27FC236}">
                <a16:creationId xmlns:a16="http://schemas.microsoft.com/office/drawing/2014/main" id="{128DC49C-4989-45F1-AB23-37B143B8A0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251" y="3407419"/>
            <a:ext cx="622960" cy="622960"/>
          </a:xfrm>
          <a:prstGeom prst="rect">
            <a:avLst/>
          </a:prstGeom>
        </p:spPr>
      </p:pic>
      <p:pic>
        <p:nvPicPr>
          <p:cNvPr id="117" name="Graphic 116" descr="Woman">
            <a:extLst>
              <a:ext uri="{FF2B5EF4-FFF2-40B4-BE49-F238E27FC236}">
                <a16:creationId xmlns:a16="http://schemas.microsoft.com/office/drawing/2014/main" id="{0CD11597-BDE4-43AE-98E3-1F505F67E0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2622" y="4054829"/>
            <a:ext cx="622960" cy="622960"/>
          </a:xfrm>
          <a:prstGeom prst="rect">
            <a:avLst/>
          </a:prstGeom>
        </p:spPr>
      </p:pic>
      <p:pic>
        <p:nvPicPr>
          <p:cNvPr id="118" name="Graphic 117" descr="Man">
            <a:extLst>
              <a:ext uri="{FF2B5EF4-FFF2-40B4-BE49-F238E27FC236}">
                <a16:creationId xmlns:a16="http://schemas.microsoft.com/office/drawing/2014/main" id="{54F715B4-1A4C-4B91-931E-448976AE5D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0251" y="4054829"/>
            <a:ext cx="622960" cy="622960"/>
          </a:xfrm>
          <a:prstGeom prst="rect">
            <a:avLst/>
          </a:prstGeom>
        </p:spPr>
      </p:pic>
      <p:pic>
        <p:nvPicPr>
          <p:cNvPr id="119" name="Graphic 118" descr="Woman">
            <a:extLst>
              <a:ext uri="{FF2B5EF4-FFF2-40B4-BE49-F238E27FC236}">
                <a16:creationId xmlns:a16="http://schemas.microsoft.com/office/drawing/2014/main" id="{3E3EB00D-52C7-4BD9-BC5F-4112FE7641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2622" y="4702239"/>
            <a:ext cx="622960" cy="622960"/>
          </a:xfrm>
          <a:prstGeom prst="rect">
            <a:avLst/>
          </a:prstGeom>
        </p:spPr>
      </p:pic>
      <p:pic>
        <p:nvPicPr>
          <p:cNvPr id="120" name="Graphic 119" descr="Man">
            <a:extLst>
              <a:ext uri="{FF2B5EF4-FFF2-40B4-BE49-F238E27FC236}">
                <a16:creationId xmlns:a16="http://schemas.microsoft.com/office/drawing/2014/main" id="{7D24242B-DBB0-439A-887C-A5D437E274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0251" y="4702239"/>
            <a:ext cx="622960" cy="622960"/>
          </a:xfrm>
          <a:prstGeom prst="rect">
            <a:avLst/>
          </a:prstGeom>
        </p:spPr>
      </p:pic>
      <p:pic>
        <p:nvPicPr>
          <p:cNvPr id="121" name="Graphic 120" descr="Woman">
            <a:extLst>
              <a:ext uri="{FF2B5EF4-FFF2-40B4-BE49-F238E27FC236}">
                <a16:creationId xmlns:a16="http://schemas.microsoft.com/office/drawing/2014/main" id="{2FC81A9A-5CF5-4CA7-BC4C-E9829F97E37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02622" y="5349649"/>
            <a:ext cx="622960" cy="622960"/>
          </a:xfrm>
          <a:prstGeom prst="rect">
            <a:avLst/>
          </a:prstGeom>
        </p:spPr>
      </p:pic>
      <p:pic>
        <p:nvPicPr>
          <p:cNvPr id="122" name="Graphic 121" descr="Man">
            <a:extLst>
              <a:ext uri="{FF2B5EF4-FFF2-40B4-BE49-F238E27FC236}">
                <a16:creationId xmlns:a16="http://schemas.microsoft.com/office/drawing/2014/main" id="{0A1E1D0E-5025-4000-BDCC-04AD32EABD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0251" y="5349649"/>
            <a:ext cx="622960" cy="622960"/>
          </a:xfrm>
          <a:prstGeom prst="rect">
            <a:avLst/>
          </a:prstGeom>
        </p:spPr>
      </p:pic>
      <p:pic>
        <p:nvPicPr>
          <p:cNvPr id="124" name="Graphic 123" descr="Woman">
            <a:extLst>
              <a:ext uri="{FF2B5EF4-FFF2-40B4-BE49-F238E27FC236}">
                <a16:creationId xmlns:a16="http://schemas.microsoft.com/office/drawing/2014/main" id="{BCEBDD5B-053D-415F-BC24-2B9EB8EB9DD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02622" y="5997059"/>
            <a:ext cx="622960" cy="622960"/>
          </a:xfrm>
          <a:prstGeom prst="rect">
            <a:avLst/>
          </a:prstGeom>
        </p:spPr>
      </p:pic>
      <p:pic>
        <p:nvPicPr>
          <p:cNvPr id="125" name="Graphic 124" descr="Man">
            <a:extLst>
              <a:ext uri="{FF2B5EF4-FFF2-40B4-BE49-F238E27FC236}">
                <a16:creationId xmlns:a16="http://schemas.microsoft.com/office/drawing/2014/main" id="{7686DDC4-8930-4979-8F7D-166306ED56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0251" y="5997059"/>
            <a:ext cx="622960" cy="622960"/>
          </a:xfrm>
          <a:prstGeom prst="rect">
            <a:avLst/>
          </a:prstGeom>
        </p:spPr>
      </p:pic>
      <p:pic>
        <p:nvPicPr>
          <p:cNvPr id="126" name="Graphic 125" descr="Woman">
            <a:extLst>
              <a:ext uri="{FF2B5EF4-FFF2-40B4-BE49-F238E27FC236}">
                <a16:creationId xmlns:a16="http://schemas.microsoft.com/office/drawing/2014/main" id="{4FCD672A-12DE-48BB-80D9-E594CE82F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7880" y="170369"/>
            <a:ext cx="622960" cy="622960"/>
          </a:xfrm>
          <a:prstGeom prst="rect">
            <a:avLst/>
          </a:prstGeom>
        </p:spPr>
      </p:pic>
      <p:pic>
        <p:nvPicPr>
          <p:cNvPr id="127" name="Graphic 126" descr="Man">
            <a:extLst>
              <a:ext uri="{FF2B5EF4-FFF2-40B4-BE49-F238E27FC236}">
                <a16:creationId xmlns:a16="http://schemas.microsoft.com/office/drawing/2014/main" id="{0E348242-94AD-4069-8056-798595DC61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65509" y="170369"/>
            <a:ext cx="622960" cy="622960"/>
          </a:xfrm>
          <a:prstGeom prst="rect">
            <a:avLst/>
          </a:prstGeom>
        </p:spPr>
      </p:pic>
      <p:pic>
        <p:nvPicPr>
          <p:cNvPr id="128" name="Graphic 127" descr="Woman">
            <a:extLst>
              <a:ext uri="{FF2B5EF4-FFF2-40B4-BE49-F238E27FC236}">
                <a16:creationId xmlns:a16="http://schemas.microsoft.com/office/drawing/2014/main" id="{ED443FA5-35F5-4FD5-AB7B-CFBE27BB1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7880" y="817779"/>
            <a:ext cx="622960" cy="622960"/>
          </a:xfrm>
          <a:prstGeom prst="rect">
            <a:avLst/>
          </a:prstGeom>
        </p:spPr>
      </p:pic>
      <p:pic>
        <p:nvPicPr>
          <p:cNvPr id="129" name="Graphic 128" descr="Man">
            <a:extLst>
              <a:ext uri="{FF2B5EF4-FFF2-40B4-BE49-F238E27FC236}">
                <a16:creationId xmlns:a16="http://schemas.microsoft.com/office/drawing/2014/main" id="{9FA805D8-9C85-448B-9D5B-967360DEC6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65509" y="817779"/>
            <a:ext cx="622960" cy="622960"/>
          </a:xfrm>
          <a:prstGeom prst="rect">
            <a:avLst/>
          </a:prstGeom>
        </p:spPr>
      </p:pic>
      <p:pic>
        <p:nvPicPr>
          <p:cNvPr id="130" name="Graphic 129" descr="Woman">
            <a:extLst>
              <a:ext uri="{FF2B5EF4-FFF2-40B4-BE49-F238E27FC236}">
                <a16:creationId xmlns:a16="http://schemas.microsoft.com/office/drawing/2014/main" id="{2838106A-11A4-4B17-A9A8-573C73377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7880" y="1465189"/>
            <a:ext cx="622960" cy="622960"/>
          </a:xfrm>
          <a:prstGeom prst="rect">
            <a:avLst/>
          </a:prstGeom>
        </p:spPr>
      </p:pic>
      <p:pic>
        <p:nvPicPr>
          <p:cNvPr id="131" name="Graphic 130" descr="Man">
            <a:extLst>
              <a:ext uri="{FF2B5EF4-FFF2-40B4-BE49-F238E27FC236}">
                <a16:creationId xmlns:a16="http://schemas.microsoft.com/office/drawing/2014/main" id="{55AE8916-F9B0-4712-9B06-A9DD05C5ED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65509" y="1465189"/>
            <a:ext cx="622960" cy="622960"/>
          </a:xfrm>
          <a:prstGeom prst="rect">
            <a:avLst/>
          </a:prstGeom>
        </p:spPr>
      </p:pic>
      <p:pic>
        <p:nvPicPr>
          <p:cNvPr id="132" name="Graphic 131" descr="Woman">
            <a:extLst>
              <a:ext uri="{FF2B5EF4-FFF2-40B4-BE49-F238E27FC236}">
                <a16:creationId xmlns:a16="http://schemas.microsoft.com/office/drawing/2014/main" id="{F0BF3DF7-D4A5-46BA-9704-D204AF8B0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7880" y="2112599"/>
            <a:ext cx="622960" cy="622960"/>
          </a:xfrm>
          <a:prstGeom prst="rect">
            <a:avLst/>
          </a:prstGeom>
        </p:spPr>
      </p:pic>
      <p:pic>
        <p:nvPicPr>
          <p:cNvPr id="133" name="Graphic 132" descr="Man">
            <a:extLst>
              <a:ext uri="{FF2B5EF4-FFF2-40B4-BE49-F238E27FC236}">
                <a16:creationId xmlns:a16="http://schemas.microsoft.com/office/drawing/2014/main" id="{33A36169-C8A4-4901-A97E-1254AAF496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65509" y="2112599"/>
            <a:ext cx="622960" cy="622960"/>
          </a:xfrm>
          <a:prstGeom prst="rect">
            <a:avLst/>
          </a:prstGeom>
        </p:spPr>
      </p:pic>
      <p:pic>
        <p:nvPicPr>
          <p:cNvPr id="235" name="Graphic 234" descr="Woman">
            <a:extLst>
              <a:ext uri="{FF2B5EF4-FFF2-40B4-BE49-F238E27FC236}">
                <a16:creationId xmlns:a16="http://schemas.microsoft.com/office/drawing/2014/main" id="{3A1CAF9E-E9E1-4CF9-9082-22A6CDF7D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7880" y="2760009"/>
            <a:ext cx="622960" cy="622960"/>
          </a:xfrm>
          <a:prstGeom prst="rect">
            <a:avLst/>
          </a:prstGeom>
        </p:spPr>
      </p:pic>
      <p:pic>
        <p:nvPicPr>
          <p:cNvPr id="236" name="Graphic 235" descr="Man">
            <a:extLst>
              <a:ext uri="{FF2B5EF4-FFF2-40B4-BE49-F238E27FC236}">
                <a16:creationId xmlns:a16="http://schemas.microsoft.com/office/drawing/2014/main" id="{F334A55E-C6B3-40F0-A2BC-466893B800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65509" y="2760009"/>
            <a:ext cx="622960" cy="622960"/>
          </a:xfrm>
          <a:prstGeom prst="rect">
            <a:avLst/>
          </a:prstGeom>
        </p:spPr>
      </p:pic>
      <p:pic>
        <p:nvPicPr>
          <p:cNvPr id="237" name="Graphic 236" descr="Woman">
            <a:extLst>
              <a:ext uri="{FF2B5EF4-FFF2-40B4-BE49-F238E27FC236}">
                <a16:creationId xmlns:a16="http://schemas.microsoft.com/office/drawing/2014/main" id="{E1C7476E-6D9C-4643-9EDE-8C694175A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7880" y="3407419"/>
            <a:ext cx="622960" cy="622960"/>
          </a:xfrm>
          <a:prstGeom prst="rect">
            <a:avLst/>
          </a:prstGeom>
        </p:spPr>
      </p:pic>
      <p:pic>
        <p:nvPicPr>
          <p:cNvPr id="238" name="Graphic 237" descr="Man">
            <a:extLst>
              <a:ext uri="{FF2B5EF4-FFF2-40B4-BE49-F238E27FC236}">
                <a16:creationId xmlns:a16="http://schemas.microsoft.com/office/drawing/2014/main" id="{A12A0603-89A6-40B0-A467-E39AC89B64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65509" y="3407419"/>
            <a:ext cx="622960" cy="622960"/>
          </a:xfrm>
          <a:prstGeom prst="rect">
            <a:avLst/>
          </a:prstGeom>
        </p:spPr>
      </p:pic>
      <p:pic>
        <p:nvPicPr>
          <p:cNvPr id="239" name="Graphic 238" descr="Woman">
            <a:extLst>
              <a:ext uri="{FF2B5EF4-FFF2-40B4-BE49-F238E27FC236}">
                <a16:creationId xmlns:a16="http://schemas.microsoft.com/office/drawing/2014/main" id="{8795D14D-EB39-4066-88B0-1ADBF578F68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77880" y="4054829"/>
            <a:ext cx="622960" cy="622960"/>
          </a:xfrm>
          <a:prstGeom prst="rect">
            <a:avLst/>
          </a:prstGeom>
        </p:spPr>
      </p:pic>
      <p:pic>
        <p:nvPicPr>
          <p:cNvPr id="240" name="Graphic 239" descr="Man">
            <a:extLst>
              <a:ext uri="{FF2B5EF4-FFF2-40B4-BE49-F238E27FC236}">
                <a16:creationId xmlns:a16="http://schemas.microsoft.com/office/drawing/2014/main" id="{08640BC7-AEF7-4263-8947-E1F4A4514B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65509" y="4054829"/>
            <a:ext cx="622960" cy="622960"/>
          </a:xfrm>
          <a:prstGeom prst="rect">
            <a:avLst/>
          </a:prstGeom>
        </p:spPr>
      </p:pic>
      <p:pic>
        <p:nvPicPr>
          <p:cNvPr id="241" name="Graphic 240" descr="Woman">
            <a:extLst>
              <a:ext uri="{FF2B5EF4-FFF2-40B4-BE49-F238E27FC236}">
                <a16:creationId xmlns:a16="http://schemas.microsoft.com/office/drawing/2014/main" id="{83F5E36B-C912-46C7-915B-999D5A06F0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77880" y="4702239"/>
            <a:ext cx="622960" cy="622960"/>
          </a:xfrm>
          <a:prstGeom prst="rect">
            <a:avLst/>
          </a:prstGeom>
        </p:spPr>
      </p:pic>
      <p:pic>
        <p:nvPicPr>
          <p:cNvPr id="242" name="Graphic 241" descr="Man">
            <a:extLst>
              <a:ext uri="{FF2B5EF4-FFF2-40B4-BE49-F238E27FC236}">
                <a16:creationId xmlns:a16="http://schemas.microsoft.com/office/drawing/2014/main" id="{416B6062-38DB-49CF-ADD1-7656176A7F0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365509" y="4702239"/>
            <a:ext cx="622960" cy="622960"/>
          </a:xfrm>
          <a:prstGeom prst="rect">
            <a:avLst/>
          </a:prstGeom>
        </p:spPr>
      </p:pic>
      <p:pic>
        <p:nvPicPr>
          <p:cNvPr id="243" name="Graphic 242" descr="Woman">
            <a:extLst>
              <a:ext uri="{FF2B5EF4-FFF2-40B4-BE49-F238E27FC236}">
                <a16:creationId xmlns:a16="http://schemas.microsoft.com/office/drawing/2014/main" id="{A89A15E6-E6C5-4D28-810D-F2A37483948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77880" y="5349649"/>
            <a:ext cx="622960" cy="622960"/>
          </a:xfrm>
          <a:prstGeom prst="rect">
            <a:avLst/>
          </a:prstGeom>
        </p:spPr>
      </p:pic>
      <p:pic>
        <p:nvPicPr>
          <p:cNvPr id="244" name="Graphic 243" descr="Man">
            <a:extLst>
              <a:ext uri="{FF2B5EF4-FFF2-40B4-BE49-F238E27FC236}">
                <a16:creationId xmlns:a16="http://schemas.microsoft.com/office/drawing/2014/main" id="{7A2CF70D-743F-4AEB-B473-C39CA00847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365509" y="5349649"/>
            <a:ext cx="622960" cy="622960"/>
          </a:xfrm>
          <a:prstGeom prst="rect">
            <a:avLst/>
          </a:prstGeom>
        </p:spPr>
      </p:pic>
      <p:pic>
        <p:nvPicPr>
          <p:cNvPr id="245" name="Graphic 244" descr="Woman">
            <a:extLst>
              <a:ext uri="{FF2B5EF4-FFF2-40B4-BE49-F238E27FC236}">
                <a16:creationId xmlns:a16="http://schemas.microsoft.com/office/drawing/2014/main" id="{28A9C161-2338-4E00-82B5-386F9487C2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77880" y="5997059"/>
            <a:ext cx="622960" cy="622960"/>
          </a:xfrm>
          <a:prstGeom prst="rect">
            <a:avLst/>
          </a:prstGeom>
        </p:spPr>
      </p:pic>
      <p:pic>
        <p:nvPicPr>
          <p:cNvPr id="246" name="Graphic 245" descr="Man">
            <a:extLst>
              <a:ext uri="{FF2B5EF4-FFF2-40B4-BE49-F238E27FC236}">
                <a16:creationId xmlns:a16="http://schemas.microsoft.com/office/drawing/2014/main" id="{92651D5F-4F31-488A-8214-E03A8BB9D1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365509" y="5997059"/>
            <a:ext cx="622960" cy="622960"/>
          </a:xfrm>
          <a:prstGeom prst="rect">
            <a:avLst/>
          </a:prstGeom>
        </p:spPr>
      </p:pic>
      <p:pic>
        <p:nvPicPr>
          <p:cNvPr id="247" name="Graphic 246" descr="Woman">
            <a:extLst>
              <a:ext uri="{FF2B5EF4-FFF2-40B4-BE49-F238E27FC236}">
                <a16:creationId xmlns:a16="http://schemas.microsoft.com/office/drawing/2014/main" id="{6E4CEED9-AC0E-432A-9B93-F0EE14241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3138" y="170369"/>
            <a:ext cx="622960" cy="622960"/>
          </a:xfrm>
          <a:prstGeom prst="rect">
            <a:avLst/>
          </a:prstGeom>
        </p:spPr>
      </p:pic>
      <p:pic>
        <p:nvPicPr>
          <p:cNvPr id="248" name="Graphic 247" descr="Man">
            <a:extLst>
              <a:ext uri="{FF2B5EF4-FFF2-40B4-BE49-F238E27FC236}">
                <a16:creationId xmlns:a16="http://schemas.microsoft.com/office/drawing/2014/main" id="{D8D8DB9E-6B12-455F-8BFB-95679487C6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0767" y="170369"/>
            <a:ext cx="622960" cy="622960"/>
          </a:xfrm>
          <a:prstGeom prst="rect">
            <a:avLst/>
          </a:prstGeom>
        </p:spPr>
      </p:pic>
      <p:pic>
        <p:nvPicPr>
          <p:cNvPr id="249" name="Graphic 248" descr="Woman">
            <a:extLst>
              <a:ext uri="{FF2B5EF4-FFF2-40B4-BE49-F238E27FC236}">
                <a16:creationId xmlns:a16="http://schemas.microsoft.com/office/drawing/2014/main" id="{4254DE32-3455-4F72-B5C7-3AC9DC614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3138" y="817779"/>
            <a:ext cx="622960" cy="622960"/>
          </a:xfrm>
          <a:prstGeom prst="rect">
            <a:avLst/>
          </a:prstGeom>
        </p:spPr>
      </p:pic>
      <p:pic>
        <p:nvPicPr>
          <p:cNvPr id="250" name="Graphic 249" descr="Man">
            <a:extLst>
              <a:ext uri="{FF2B5EF4-FFF2-40B4-BE49-F238E27FC236}">
                <a16:creationId xmlns:a16="http://schemas.microsoft.com/office/drawing/2014/main" id="{3D28E8A5-2B9F-4584-B6AB-B17EDF5AFA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0767" y="817779"/>
            <a:ext cx="622960" cy="622960"/>
          </a:xfrm>
          <a:prstGeom prst="rect">
            <a:avLst/>
          </a:prstGeom>
        </p:spPr>
      </p:pic>
      <p:pic>
        <p:nvPicPr>
          <p:cNvPr id="251" name="Graphic 250" descr="Woman">
            <a:extLst>
              <a:ext uri="{FF2B5EF4-FFF2-40B4-BE49-F238E27FC236}">
                <a16:creationId xmlns:a16="http://schemas.microsoft.com/office/drawing/2014/main" id="{A12C6A88-CCF2-4224-88AD-943F77026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3138" y="1465189"/>
            <a:ext cx="622960" cy="622960"/>
          </a:xfrm>
          <a:prstGeom prst="rect">
            <a:avLst/>
          </a:prstGeom>
        </p:spPr>
      </p:pic>
      <p:pic>
        <p:nvPicPr>
          <p:cNvPr id="252" name="Graphic 251" descr="Man">
            <a:extLst>
              <a:ext uri="{FF2B5EF4-FFF2-40B4-BE49-F238E27FC236}">
                <a16:creationId xmlns:a16="http://schemas.microsoft.com/office/drawing/2014/main" id="{D764B764-97B4-45A5-97A1-BA69D3A232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0767" y="1465189"/>
            <a:ext cx="622960" cy="622960"/>
          </a:xfrm>
          <a:prstGeom prst="rect">
            <a:avLst/>
          </a:prstGeom>
        </p:spPr>
      </p:pic>
      <p:pic>
        <p:nvPicPr>
          <p:cNvPr id="253" name="Graphic 252" descr="Woman">
            <a:extLst>
              <a:ext uri="{FF2B5EF4-FFF2-40B4-BE49-F238E27FC236}">
                <a16:creationId xmlns:a16="http://schemas.microsoft.com/office/drawing/2014/main" id="{44175BC7-1CB0-4C05-81DF-512CF9051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3138" y="2112599"/>
            <a:ext cx="622960" cy="622960"/>
          </a:xfrm>
          <a:prstGeom prst="rect">
            <a:avLst/>
          </a:prstGeom>
        </p:spPr>
      </p:pic>
      <p:pic>
        <p:nvPicPr>
          <p:cNvPr id="254" name="Graphic 253" descr="Man">
            <a:extLst>
              <a:ext uri="{FF2B5EF4-FFF2-40B4-BE49-F238E27FC236}">
                <a16:creationId xmlns:a16="http://schemas.microsoft.com/office/drawing/2014/main" id="{EE18722B-14A3-4C68-8A81-67C3EF3F2E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0767" y="2112599"/>
            <a:ext cx="622960" cy="622960"/>
          </a:xfrm>
          <a:prstGeom prst="rect">
            <a:avLst/>
          </a:prstGeom>
        </p:spPr>
      </p:pic>
      <p:pic>
        <p:nvPicPr>
          <p:cNvPr id="255" name="Graphic 254" descr="Woman">
            <a:extLst>
              <a:ext uri="{FF2B5EF4-FFF2-40B4-BE49-F238E27FC236}">
                <a16:creationId xmlns:a16="http://schemas.microsoft.com/office/drawing/2014/main" id="{6BEE0FCE-F061-4CE5-BDD1-A0DE5DEFE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3138" y="2760009"/>
            <a:ext cx="622960" cy="622960"/>
          </a:xfrm>
          <a:prstGeom prst="rect">
            <a:avLst/>
          </a:prstGeom>
        </p:spPr>
      </p:pic>
      <p:pic>
        <p:nvPicPr>
          <p:cNvPr id="256" name="Graphic 255" descr="Man">
            <a:extLst>
              <a:ext uri="{FF2B5EF4-FFF2-40B4-BE49-F238E27FC236}">
                <a16:creationId xmlns:a16="http://schemas.microsoft.com/office/drawing/2014/main" id="{FCD149B7-F7CB-4429-936D-115F23A881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0767" y="2760009"/>
            <a:ext cx="622960" cy="622960"/>
          </a:xfrm>
          <a:prstGeom prst="rect">
            <a:avLst/>
          </a:prstGeom>
        </p:spPr>
      </p:pic>
      <p:pic>
        <p:nvPicPr>
          <p:cNvPr id="257" name="Graphic 256" descr="Woman">
            <a:extLst>
              <a:ext uri="{FF2B5EF4-FFF2-40B4-BE49-F238E27FC236}">
                <a16:creationId xmlns:a16="http://schemas.microsoft.com/office/drawing/2014/main" id="{0B130A4D-37AF-4C9C-9FA9-E09936736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3138" y="3407419"/>
            <a:ext cx="622960" cy="622960"/>
          </a:xfrm>
          <a:prstGeom prst="rect">
            <a:avLst/>
          </a:prstGeom>
        </p:spPr>
      </p:pic>
      <p:pic>
        <p:nvPicPr>
          <p:cNvPr id="258" name="Graphic 257" descr="Man">
            <a:extLst>
              <a:ext uri="{FF2B5EF4-FFF2-40B4-BE49-F238E27FC236}">
                <a16:creationId xmlns:a16="http://schemas.microsoft.com/office/drawing/2014/main" id="{7C29C8E9-28E1-440D-A72D-90ED4697B3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0767" y="3407419"/>
            <a:ext cx="622960" cy="622960"/>
          </a:xfrm>
          <a:prstGeom prst="rect">
            <a:avLst/>
          </a:prstGeom>
        </p:spPr>
      </p:pic>
      <p:pic>
        <p:nvPicPr>
          <p:cNvPr id="259" name="Graphic 258" descr="Woman">
            <a:extLst>
              <a:ext uri="{FF2B5EF4-FFF2-40B4-BE49-F238E27FC236}">
                <a16:creationId xmlns:a16="http://schemas.microsoft.com/office/drawing/2014/main" id="{A8B92E2D-C04E-437B-803A-5EA95D4C41F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053138" y="4054829"/>
            <a:ext cx="622960" cy="622960"/>
          </a:xfrm>
          <a:prstGeom prst="rect">
            <a:avLst/>
          </a:prstGeom>
        </p:spPr>
      </p:pic>
      <p:pic>
        <p:nvPicPr>
          <p:cNvPr id="260" name="Graphic 259" descr="Man">
            <a:extLst>
              <a:ext uri="{FF2B5EF4-FFF2-40B4-BE49-F238E27FC236}">
                <a16:creationId xmlns:a16="http://schemas.microsoft.com/office/drawing/2014/main" id="{B126FB2F-0997-42F8-8E40-D2233B1EF2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40767" y="4054829"/>
            <a:ext cx="622960" cy="622960"/>
          </a:xfrm>
          <a:prstGeom prst="rect">
            <a:avLst/>
          </a:prstGeom>
        </p:spPr>
      </p:pic>
      <p:pic>
        <p:nvPicPr>
          <p:cNvPr id="261" name="Graphic 260" descr="Woman">
            <a:extLst>
              <a:ext uri="{FF2B5EF4-FFF2-40B4-BE49-F238E27FC236}">
                <a16:creationId xmlns:a16="http://schemas.microsoft.com/office/drawing/2014/main" id="{AA105A23-2FAC-491F-B819-68479D458A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53138" y="4702239"/>
            <a:ext cx="622960" cy="622960"/>
          </a:xfrm>
          <a:prstGeom prst="rect">
            <a:avLst/>
          </a:prstGeom>
        </p:spPr>
      </p:pic>
      <p:pic>
        <p:nvPicPr>
          <p:cNvPr id="262" name="Graphic 261" descr="Man">
            <a:extLst>
              <a:ext uri="{FF2B5EF4-FFF2-40B4-BE49-F238E27FC236}">
                <a16:creationId xmlns:a16="http://schemas.microsoft.com/office/drawing/2014/main" id="{FB26C865-57C4-46D5-B980-B2ACEBAA61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740767" y="4702239"/>
            <a:ext cx="622960" cy="622960"/>
          </a:xfrm>
          <a:prstGeom prst="rect">
            <a:avLst/>
          </a:prstGeom>
        </p:spPr>
      </p:pic>
      <p:pic>
        <p:nvPicPr>
          <p:cNvPr id="263" name="Graphic 262" descr="Woman">
            <a:extLst>
              <a:ext uri="{FF2B5EF4-FFF2-40B4-BE49-F238E27FC236}">
                <a16:creationId xmlns:a16="http://schemas.microsoft.com/office/drawing/2014/main" id="{3173AEDD-743F-4968-860E-6794C3A160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53138" y="5349649"/>
            <a:ext cx="622960" cy="622960"/>
          </a:xfrm>
          <a:prstGeom prst="rect">
            <a:avLst/>
          </a:prstGeom>
        </p:spPr>
      </p:pic>
      <p:pic>
        <p:nvPicPr>
          <p:cNvPr id="264" name="Graphic 263" descr="Man">
            <a:extLst>
              <a:ext uri="{FF2B5EF4-FFF2-40B4-BE49-F238E27FC236}">
                <a16:creationId xmlns:a16="http://schemas.microsoft.com/office/drawing/2014/main" id="{41553BCA-7A76-48FD-B9A5-59A0D6E27D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40767" y="5349649"/>
            <a:ext cx="622960" cy="622960"/>
          </a:xfrm>
          <a:prstGeom prst="rect">
            <a:avLst/>
          </a:prstGeom>
        </p:spPr>
      </p:pic>
      <p:pic>
        <p:nvPicPr>
          <p:cNvPr id="265" name="Graphic 264" descr="Woman">
            <a:extLst>
              <a:ext uri="{FF2B5EF4-FFF2-40B4-BE49-F238E27FC236}">
                <a16:creationId xmlns:a16="http://schemas.microsoft.com/office/drawing/2014/main" id="{6E932F4A-AA34-413C-8CBF-35CEDFCFC8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53138" y="5997059"/>
            <a:ext cx="622960" cy="622960"/>
          </a:xfrm>
          <a:prstGeom prst="rect">
            <a:avLst/>
          </a:prstGeom>
        </p:spPr>
      </p:pic>
      <p:pic>
        <p:nvPicPr>
          <p:cNvPr id="266" name="Graphic 265" descr="Man">
            <a:extLst>
              <a:ext uri="{FF2B5EF4-FFF2-40B4-BE49-F238E27FC236}">
                <a16:creationId xmlns:a16="http://schemas.microsoft.com/office/drawing/2014/main" id="{B6F0B94E-6153-4416-BAD3-B4ADF92BEB7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740767" y="5997059"/>
            <a:ext cx="622960" cy="622960"/>
          </a:xfrm>
          <a:prstGeom prst="rect">
            <a:avLst/>
          </a:prstGeom>
        </p:spPr>
      </p:pic>
      <p:pic>
        <p:nvPicPr>
          <p:cNvPr id="267" name="Graphic 266" descr="Woman">
            <a:extLst>
              <a:ext uri="{FF2B5EF4-FFF2-40B4-BE49-F238E27FC236}">
                <a16:creationId xmlns:a16="http://schemas.microsoft.com/office/drawing/2014/main" id="{F033577C-F8D8-42D8-986F-608E8BAC1B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28396" y="170369"/>
            <a:ext cx="622960" cy="622960"/>
          </a:xfrm>
          <a:prstGeom prst="rect">
            <a:avLst/>
          </a:prstGeom>
        </p:spPr>
      </p:pic>
      <p:pic>
        <p:nvPicPr>
          <p:cNvPr id="268" name="Graphic 267" descr="Man">
            <a:extLst>
              <a:ext uri="{FF2B5EF4-FFF2-40B4-BE49-F238E27FC236}">
                <a16:creationId xmlns:a16="http://schemas.microsoft.com/office/drawing/2014/main" id="{E8FE899D-7A04-4249-9B60-27C48EE6F3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16025" y="170369"/>
            <a:ext cx="622960" cy="622960"/>
          </a:xfrm>
          <a:prstGeom prst="rect">
            <a:avLst/>
          </a:prstGeom>
        </p:spPr>
      </p:pic>
      <p:pic>
        <p:nvPicPr>
          <p:cNvPr id="269" name="Graphic 268" descr="Woman">
            <a:extLst>
              <a:ext uri="{FF2B5EF4-FFF2-40B4-BE49-F238E27FC236}">
                <a16:creationId xmlns:a16="http://schemas.microsoft.com/office/drawing/2014/main" id="{2878A0FE-B125-460C-AEA5-252D2F6A92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28396" y="817779"/>
            <a:ext cx="622960" cy="622960"/>
          </a:xfrm>
          <a:prstGeom prst="rect">
            <a:avLst/>
          </a:prstGeom>
        </p:spPr>
      </p:pic>
      <p:pic>
        <p:nvPicPr>
          <p:cNvPr id="270" name="Graphic 269" descr="Man">
            <a:extLst>
              <a:ext uri="{FF2B5EF4-FFF2-40B4-BE49-F238E27FC236}">
                <a16:creationId xmlns:a16="http://schemas.microsoft.com/office/drawing/2014/main" id="{4A223F4D-E92C-440C-9C58-FC2E9EDF74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16025" y="817779"/>
            <a:ext cx="622960" cy="622960"/>
          </a:xfrm>
          <a:prstGeom prst="rect">
            <a:avLst/>
          </a:prstGeom>
        </p:spPr>
      </p:pic>
      <p:pic>
        <p:nvPicPr>
          <p:cNvPr id="271" name="Graphic 270" descr="Woman">
            <a:extLst>
              <a:ext uri="{FF2B5EF4-FFF2-40B4-BE49-F238E27FC236}">
                <a16:creationId xmlns:a16="http://schemas.microsoft.com/office/drawing/2014/main" id="{CCC8CE62-06B6-4165-A0BA-D3740A216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28396" y="1465189"/>
            <a:ext cx="622960" cy="622960"/>
          </a:xfrm>
          <a:prstGeom prst="rect">
            <a:avLst/>
          </a:prstGeom>
        </p:spPr>
      </p:pic>
      <p:pic>
        <p:nvPicPr>
          <p:cNvPr id="272" name="Graphic 271" descr="Man">
            <a:extLst>
              <a:ext uri="{FF2B5EF4-FFF2-40B4-BE49-F238E27FC236}">
                <a16:creationId xmlns:a16="http://schemas.microsoft.com/office/drawing/2014/main" id="{9CBC6322-70C5-46C7-A695-6C306CDE71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16025" y="1465189"/>
            <a:ext cx="622960" cy="622960"/>
          </a:xfrm>
          <a:prstGeom prst="rect">
            <a:avLst/>
          </a:prstGeom>
        </p:spPr>
      </p:pic>
      <p:pic>
        <p:nvPicPr>
          <p:cNvPr id="273" name="Graphic 272" descr="Woman">
            <a:extLst>
              <a:ext uri="{FF2B5EF4-FFF2-40B4-BE49-F238E27FC236}">
                <a16:creationId xmlns:a16="http://schemas.microsoft.com/office/drawing/2014/main" id="{B7466803-272E-4D22-AF43-99EECB96A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28396" y="2112599"/>
            <a:ext cx="622960" cy="622960"/>
          </a:xfrm>
          <a:prstGeom prst="rect">
            <a:avLst/>
          </a:prstGeom>
        </p:spPr>
      </p:pic>
      <p:pic>
        <p:nvPicPr>
          <p:cNvPr id="274" name="Graphic 273" descr="Man">
            <a:extLst>
              <a:ext uri="{FF2B5EF4-FFF2-40B4-BE49-F238E27FC236}">
                <a16:creationId xmlns:a16="http://schemas.microsoft.com/office/drawing/2014/main" id="{AFE02659-4AD7-41BA-908B-599822A552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16025" y="2112599"/>
            <a:ext cx="622960" cy="622960"/>
          </a:xfrm>
          <a:prstGeom prst="rect">
            <a:avLst/>
          </a:prstGeom>
        </p:spPr>
      </p:pic>
      <p:pic>
        <p:nvPicPr>
          <p:cNvPr id="275" name="Graphic 274" descr="Woman">
            <a:extLst>
              <a:ext uri="{FF2B5EF4-FFF2-40B4-BE49-F238E27FC236}">
                <a16:creationId xmlns:a16="http://schemas.microsoft.com/office/drawing/2014/main" id="{BAEDBCFE-0E71-40F2-A389-C63E8F7E0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28396" y="2760009"/>
            <a:ext cx="622960" cy="622960"/>
          </a:xfrm>
          <a:prstGeom prst="rect">
            <a:avLst/>
          </a:prstGeom>
        </p:spPr>
      </p:pic>
      <p:pic>
        <p:nvPicPr>
          <p:cNvPr id="276" name="Graphic 275" descr="Man">
            <a:extLst>
              <a:ext uri="{FF2B5EF4-FFF2-40B4-BE49-F238E27FC236}">
                <a16:creationId xmlns:a16="http://schemas.microsoft.com/office/drawing/2014/main" id="{88487988-8897-482E-9DA0-F3D3B80F84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16025" y="2760009"/>
            <a:ext cx="622960" cy="622960"/>
          </a:xfrm>
          <a:prstGeom prst="rect">
            <a:avLst/>
          </a:prstGeom>
        </p:spPr>
      </p:pic>
      <p:pic>
        <p:nvPicPr>
          <p:cNvPr id="277" name="Graphic 276" descr="Woman">
            <a:extLst>
              <a:ext uri="{FF2B5EF4-FFF2-40B4-BE49-F238E27FC236}">
                <a16:creationId xmlns:a16="http://schemas.microsoft.com/office/drawing/2014/main" id="{0CCD2408-C1DE-4B3C-9F7E-D01E1B62C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28396" y="3407419"/>
            <a:ext cx="622960" cy="622960"/>
          </a:xfrm>
          <a:prstGeom prst="rect">
            <a:avLst/>
          </a:prstGeom>
        </p:spPr>
      </p:pic>
      <p:pic>
        <p:nvPicPr>
          <p:cNvPr id="278" name="Graphic 277" descr="Man">
            <a:extLst>
              <a:ext uri="{FF2B5EF4-FFF2-40B4-BE49-F238E27FC236}">
                <a16:creationId xmlns:a16="http://schemas.microsoft.com/office/drawing/2014/main" id="{BDD486E0-425F-4DC7-B883-30B68AFDE0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16025" y="3407419"/>
            <a:ext cx="622960" cy="622960"/>
          </a:xfrm>
          <a:prstGeom prst="rect">
            <a:avLst/>
          </a:prstGeom>
        </p:spPr>
      </p:pic>
      <p:pic>
        <p:nvPicPr>
          <p:cNvPr id="279" name="Graphic 278" descr="Woman">
            <a:extLst>
              <a:ext uri="{FF2B5EF4-FFF2-40B4-BE49-F238E27FC236}">
                <a16:creationId xmlns:a16="http://schemas.microsoft.com/office/drawing/2014/main" id="{7AB9E660-B276-434F-96FC-A92331FA7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28396" y="4054829"/>
            <a:ext cx="622960" cy="622960"/>
          </a:xfrm>
          <a:prstGeom prst="rect">
            <a:avLst/>
          </a:prstGeom>
        </p:spPr>
      </p:pic>
      <p:pic>
        <p:nvPicPr>
          <p:cNvPr id="280" name="Graphic 279" descr="Man">
            <a:extLst>
              <a:ext uri="{FF2B5EF4-FFF2-40B4-BE49-F238E27FC236}">
                <a16:creationId xmlns:a16="http://schemas.microsoft.com/office/drawing/2014/main" id="{89BBBFD7-BE99-4C6F-9716-3E4A987AE77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116025" y="4054829"/>
            <a:ext cx="622960" cy="622960"/>
          </a:xfrm>
          <a:prstGeom prst="rect">
            <a:avLst/>
          </a:prstGeom>
        </p:spPr>
      </p:pic>
      <p:pic>
        <p:nvPicPr>
          <p:cNvPr id="281" name="Graphic 280" descr="Woman">
            <a:extLst>
              <a:ext uri="{FF2B5EF4-FFF2-40B4-BE49-F238E27FC236}">
                <a16:creationId xmlns:a16="http://schemas.microsoft.com/office/drawing/2014/main" id="{F9266EEA-AD87-4C9C-BE78-227B1EC667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428396" y="4702239"/>
            <a:ext cx="622960" cy="622960"/>
          </a:xfrm>
          <a:prstGeom prst="rect">
            <a:avLst/>
          </a:prstGeom>
        </p:spPr>
      </p:pic>
      <p:pic>
        <p:nvPicPr>
          <p:cNvPr id="282" name="Graphic 281" descr="Man">
            <a:extLst>
              <a:ext uri="{FF2B5EF4-FFF2-40B4-BE49-F238E27FC236}">
                <a16:creationId xmlns:a16="http://schemas.microsoft.com/office/drawing/2014/main" id="{C4E1BB7D-EEC8-4E54-A980-E99AA8BF0B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16025" y="4702239"/>
            <a:ext cx="622960" cy="622960"/>
          </a:xfrm>
          <a:prstGeom prst="rect">
            <a:avLst/>
          </a:prstGeom>
        </p:spPr>
      </p:pic>
      <p:pic>
        <p:nvPicPr>
          <p:cNvPr id="283" name="Graphic 282" descr="Woman">
            <a:extLst>
              <a:ext uri="{FF2B5EF4-FFF2-40B4-BE49-F238E27FC236}">
                <a16:creationId xmlns:a16="http://schemas.microsoft.com/office/drawing/2014/main" id="{585181A6-54D1-4F39-AB8C-84400045D8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28396" y="5349649"/>
            <a:ext cx="622960" cy="622960"/>
          </a:xfrm>
          <a:prstGeom prst="rect">
            <a:avLst/>
          </a:prstGeom>
        </p:spPr>
      </p:pic>
      <p:pic>
        <p:nvPicPr>
          <p:cNvPr id="284" name="Graphic 283" descr="Man">
            <a:extLst>
              <a:ext uri="{FF2B5EF4-FFF2-40B4-BE49-F238E27FC236}">
                <a16:creationId xmlns:a16="http://schemas.microsoft.com/office/drawing/2014/main" id="{7EC17B26-BBA2-48F9-9AF7-85956C7730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16025" y="5349649"/>
            <a:ext cx="622960" cy="622960"/>
          </a:xfrm>
          <a:prstGeom prst="rect">
            <a:avLst/>
          </a:prstGeom>
        </p:spPr>
      </p:pic>
      <p:pic>
        <p:nvPicPr>
          <p:cNvPr id="285" name="Graphic 284" descr="Woman">
            <a:extLst>
              <a:ext uri="{FF2B5EF4-FFF2-40B4-BE49-F238E27FC236}">
                <a16:creationId xmlns:a16="http://schemas.microsoft.com/office/drawing/2014/main" id="{2519B768-662F-4E7D-919D-E9AAFAD929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28396" y="5997059"/>
            <a:ext cx="622960" cy="622960"/>
          </a:xfrm>
          <a:prstGeom prst="rect">
            <a:avLst/>
          </a:prstGeom>
        </p:spPr>
      </p:pic>
      <p:pic>
        <p:nvPicPr>
          <p:cNvPr id="286" name="Graphic 285" descr="Man">
            <a:extLst>
              <a:ext uri="{FF2B5EF4-FFF2-40B4-BE49-F238E27FC236}">
                <a16:creationId xmlns:a16="http://schemas.microsoft.com/office/drawing/2014/main" id="{4F9D5371-DD1F-4AC7-89DD-93AB665FD7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116025" y="5997059"/>
            <a:ext cx="622960" cy="622960"/>
          </a:xfrm>
          <a:prstGeom prst="rect">
            <a:avLst/>
          </a:prstGeom>
        </p:spPr>
      </p:pic>
      <p:pic>
        <p:nvPicPr>
          <p:cNvPr id="287" name="Graphic 286" descr="Woman">
            <a:extLst>
              <a:ext uri="{FF2B5EF4-FFF2-40B4-BE49-F238E27FC236}">
                <a16:creationId xmlns:a16="http://schemas.microsoft.com/office/drawing/2014/main" id="{022ADDF9-4C14-4637-AA2F-771BF7F33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3654" y="170369"/>
            <a:ext cx="622960" cy="622960"/>
          </a:xfrm>
          <a:prstGeom prst="rect">
            <a:avLst/>
          </a:prstGeom>
        </p:spPr>
      </p:pic>
      <p:pic>
        <p:nvPicPr>
          <p:cNvPr id="288" name="Graphic 287" descr="Man">
            <a:extLst>
              <a:ext uri="{FF2B5EF4-FFF2-40B4-BE49-F238E27FC236}">
                <a16:creationId xmlns:a16="http://schemas.microsoft.com/office/drawing/2014/main" id="{4E186812-229A-4517-9A92-48EB906949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91283" y="170369"/>
            <a:ext cx="622960" cy="622960"/>
          </a:xfrm>
          <a:prstGeom prst="rect">
            <a:avLst/>
          </a:prstGeom>
        </p:spPr>
      </p:pic>
      <p:pic>
        <p:nvPicPr>
          <p:cNvPr id="289" name="Graphic 288" descr="Woman">
            <a:extLst>
              <a:ext uri="{FF2B5EF4-FFF2-40B4-BE49-F238E27FC236}">
                <a16:creationId xmlns:a16="http://schemas.microsoft.com/office/drawing/2014/main" id="{4E38FD25-2E32-44F0-B43A-E5F0B0521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3654" y="817779"/>
            <a:ext cx="622960" cy="622960"/>
          </a:xfrm>
          <a:prstGeom prst="rect">
            <a:avLst/>
          </a:prstGeom>
        </p:spPr>
      </p:pic>
      <p:pic>
        <p:nvPicPr>
          <p:cNvPr id="290" name="Graphic 289" descr="Man">
            <a:extLst>
              <a:ext uri="{FF2B5EF4-FFF2-40B4-BE49-F238E27FC236}">
                <a16:creationId xmlns:a16="http://schemas.microsoft.com/office/drawing/2014/main" id="{3A9260DC-069D-4B7B-9FFE-B98CF58FAF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91283" y="817779"/>
            <a:ext cx="622960" cy="622960"/>
          </a:xfrm>
          <a:prstGeom prst="rect">
            <a:avLst/>
          </a:prstGeom>
        </p:spPr>
      </p:pic>
      <p:pic>
        <p:nvPicPr>
          <p:cNvPr id="291" name="Graphic 290" descr="Woman">
            <a:extLst>
              <a:ext uri="{FF2B5EF4-FFF2-40B4-BE49-F238E27FC236}">
                <a16:creationId xmlns:a16="http://schemas.microsoft.com/office/drawing/2014/main" id="{0AEA4792-FB74-4872-B714-0CA9A2E66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3654" y="1465189"/>
            <a:ext cx="622960" cy="622960"/>
          </a:xfrm>
          <a:prstGeom prst="rect">
            <a:avLst/>
          </a:prstGeom>
        </p:spPr>
      </p:pic>
      <p:pic>
        <p:nvPicPr>
          <p:cNvPr id="292" name="Graphic 291" descr="Man">
            <a:extLst>
              <a:ext uri="{FF2B5EF4-FFF2-40B4-BE49-F238E27FC236}">
                <a16:creationId xmlns:a16="http://schemas.microsoft.com/office/drawing/2014/main" id="{394DC7A6-BFCF-4CD4-917E-4552FC3595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91283" y="1465189"/>
            <a:ext cx="622960" cy="622960"/>
          </a:xfrm>
          <a:prstGeom prst="rect">
            <a:avLst/>
          </a:prstGeom>
        </p:spPr>
      </p:pic>
      <p:pic>
        <p:nvPicPr>
          <p:cNvPr id="293" name="Graphic 292" descr="Woman">
            <a:extLst>
              <a:ext uri="{FF2B5EF4-FFF2-40B4-BE49-F238E27FC236}">
                <a16:creationId xmlns:a16="http://schemas.microsoft.com/office/drawing/2014/main" id="{96199CCE-8CD5-4696-B90E-31FCECFF7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3654" y="2112599"/>
            <a:ext cx="622960" cy="622960"/>
          </a:xfrm>
          <a:prstGeom prst="rect">
            <a:avLst/>
          </a:prstGeom>
        </p:spPr>
      </p:pic>
      <p:pic>
        <p:nvPicPr>
          <p:cNvPr id="294" name="Graphic 293" descr="Man">
            <a:extLst>
              <a:ext uri="{FF2B5EF4-FFF2-40B4-BE49-F238E27FC236}">
                <a16:creationId xmlns:a16="http://schemas.microsoft.com/office/drawing/2014/main" id="{B3E38EA4-0C3E-4621-A07D-127D19EDBE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91283" y="2112599"/>
            <a:ext cx="622960" cy="622960"/>
          </a:xfrm>
          <a:prstGeom prst="rect">
            <a:avLst/>
          </a:prstGeom>
        </p:spPr>
      </p:pic>
      <p:pic>
        <p:nvPicPr>
          <p:cNvPr id="295" name="Graphic 294" descr="Woman">
            <a:extLst>
              <a:ext uri="{FF2B5EF4-FFF2-40B4-BE49-F238E27FC236}">
                <a16:creationId xmlns:a16="http://schemas.microsoft.com/office/drawing/2014/main" id="{7A9C2122-51D1-43AF-9D5A-62FFB536E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3654" y="2760009"/>
            <a:ext cx="622960" cy="622960"/>
          </a:xfrm>
          <a:prstGeom prst="rect">
            <a:avLst/>
          </a:prstGeom>
        </p:spPr>
      </p:pic>
      <p:pic>
        <p:nvPicPr>
          <p:cNvPr id="296" name="Graphic 295" descr="Man">
            <a:extLst>
              <a:ext uri="{FF2B5EF4-FFF2-40B4-BE49-F238E27FC236}">
                <a16:creationId xmlns:a16="http://schemas.microsoft.com/office/drawing/2014/main" id="{F57E6B77-0FDC-43F9-B9EC-88909E60A0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91283" y="2760009"/>
            <a:ext cx="622960" cy="622960"/>
          </a:xfrm>
          <a:prstGeom prst="rect">
            <a:avLst/>
          </a:prstGeom>
        </p:spPr>
      </p:pic>
      <p:pic>
        <p:nvPicPr>
          <p:cNvPr id="297" name="Graphic 296" descr="Woman">
            <a:extLst>
              <a:ext uri="{FF2B5EF4-FFF2-40B4-BE49-F238E27FC236}">
                <a16:creationId xmlns:a16="http://schemas.microsoft.com/office/drawing/2014/main" id="{9D30C771-9830-4EDD-8703-E6A2BE2FD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3654" y="3407419"/>
            <a:ext cx="622960" cy="622960"/>
          </a:xfrm>
          <a:prstGeom prst="rect">
            <a:avLst/>
          </a:prstGeom>
        </p:spPr>
      </p:pic>
      <p:pic>
        <p:nvPicPr>
          <p:cNvPr id="298" name="Graphic 297" descr="Man">
            <a:extLst>
              <a:ext uri="{FF2B5EF4-FFF2-40B4-BE49-F238E27FC236}">
                <a16:creationId xmlns:a16="http://schemas.microsoft.com/office/drawing/2014/main" id="{8124881E-D4EB-4CE1-8D4A-80D4657B05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91283" y="3407419"/>
            <a:ext cx="622960" cy="622960"/>
          </a:xfrm>
          <a:prstGeom prst="rect">
            <a:avLst/>
          </a:prstGeom>
        </p:spPr>
      </p:pic>
      <p:pic>
        <p:nvPicPr>
          <p:cNvPr id="299" name="Graphic 298" descr="Woman">
            <a:extLst>
              <a:ext uri="{FF2B5EF4-FFF2-40B4-BE49-F238E27FC236}">
                <a16:creationId xmlns:a16="http://schemas.microsoft.com/office/drawing/2014/main" id="{7D9E0815-8440-42F2-868A-F965006DFA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03654" y="4054829"/>
            <a:ext cx="622960" cy="622960"/>
          </a:xfrm>
          <a:prstGeom prst="rect">
            <a:avLst/>
          </a:prstGeom>
        </p:spPr>
      </p:pic>
      <p:pic>
        <p:nvPicPr>
          <p:cNvPr id="300" name="Graphic 299" descr="Man">
            <a:extLst>
              <a:ext uri="{FF2B5EF4-FFF2-40B4-BE49-F238E27FC236}">
                <a16:creationId xmlns:a16="http://schemas.microsoft.com/office/drawing/2014/main" id="{4F32B921-8744-4B24-8235-90911EC5652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491283" y="4054829"/>
            <a:ext cx="622960" cy="622960"/>
          </a:xfrm>
          <a:prstGeom prst="rect">
            <a:avLst/>
          </a:prstGeom>
        </p:spPr>
      </p:pic>
      <p:pic>
        <p:nvPicPr>
          <p:cNvPr id="301" name="Graphic 300" descr="Woman">
            <a:extLst>
              <a:ext uri="{FF2B5EF4-FFF2-40B4-BE49-F238E27FC236}">
                <a16:creationId xmlns:a16="http://schemas.microsoft.com/office/drawing/2014/main" id="{6E1D61F0-6DC3-4AA1-80FF-DE9339D8C4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03654" y="4702239"/>
            <a:ext cx="622960" cy="622960"/>
          </a:xfrm>
          <a:prstGeom prst="rect">
            <a:avLst/>
          </a:prstGeom>
        </p:spPr>
      </p:pic>
      <p:pic>
        <p:nvPicPr>
          <p:cNvPr id="302" name="Graphic 301" descr="Man">
            <a:extLst>
              <a:ext uri="{FF2B5EF4-FFF2-40B4-BE49-F238E27FC236}">
                <a16:creationId xmlns:a16="http://schemas.microsoft.com/office/drawing/2014/main" id="{637F2E03-2473-4255-BCE7-BF2E06BEC6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91283" y="4702239"/>
            <a:ext cx="622960" cy="622960"/>
          </a:xfrm>
          <a:prstGeom prst="rect">
            <a:avLst/>
          </a:prstGeom>
        </p:spPr>
      </p:pic>
      <p:pic>
        <p:nvPicPr>
          <p:cNvPr id="303" name="Graphic 302" descr="Woman">
            <a:extLst>
              <a:ext uri="{FF2B5EF4-FFF2-40B4-BE49-F238E27FC236}">
                <a16:creationId xmlns:a16="http://schemas.microsoft.com/office/drawing/2014/main" id="{D897065E-A442-4623-8EDE-6043E9F0E74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803654" y="5349649"/>
            <a:ext cx="622960" cy="622960"/>
          </a:xfrm>
          <a:prstGeom prst="rect">
            <a:avLst/>
          </a:prstGeom>
        </p:spPr>
      </p:pic>
      <p:pic>
        <p:nvPicPr>
          <p:cNvPr id="304" name="Graphic 303" descr="Man">
            <a:extLst>
              <a:ext uri="{FF2B5EF4-FFF2-40B4-BE49-F238E27FC236}">
                <a16:creationId xmlns:a16="http://schemas.microsoft.com/office/drawing/2014/main" id="{FE962CE9-E57F-46DA-B669-BE036C1F1F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91283" y="5349649"/>
            <a:ext cx="622960" cy="622960"/>
          </a:xfrm>
          <a:prstGeom prst="rect">
            <a:avLst/>
          </a:prstGeom>
        </p:spPr>
      </p:pic>
      <p:pic>
        <p:nvPicPr>
          <p:cNvPr id="305" name="Graphic 304" descr="Woman">
            <a:extLst>
              <a:ext uri="{FF2B5EF4-FFF2-40B4-BE49-F238E27FC236}">
                <a16:creationId xmlns:a16="http://schemas.microsoft.com/office/drawing/2014/main" id="{01F65F57-2854-4963-BF42-262F4B4EC1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03654" y="5997059"/>
            <a:ext cx="622960" cy="622960"/>
          </a:xfrm>
          <a:prstGeom prst="rect">
            <a:avLst/>
          </a:prstGeom>
        </p:spPr>
      </p:pic>
      <p:pic>
        <p:nvPicPr>
          <p:cNvPr id="306" name="Graphic 305" descr="Man">
            <a:extLst>
              <a:ext uri="{FF2B5EF4-FFF2-40B4-BE49-F238E27FC236}">
                <a16:creationId xmlns:a16="http://schemas.microsoft.com/office/drawing/2014/main" id="{2DA6AA03-64FA-440A-9BAD-54C401935EA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491283" y="5997059"/>
            <a:ext cx="622960" cy="622960"/>
          </a:xfrm>
          <a:prstGeom prst="rect">
            <a:avLst/>
          </a:prstGeom>
        </p:spPr>
      </p:pic>
      <p:pic>
        <p:nvPicPr>
          <p:cNvPr id="307" name="Graphic 306" descr="Woman">
            <a:extLst>
              <a:ext uri="{FF2B5EF4-FFF2-40B4-BE49-F238E27FC236}">
                <a16:creationId xmlns:a16="http://schemas.microsoft.com/office/drawing/2014/main" id="{E266CE31-268B-49BA-B54B-C9F01E601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8912" y="170369"/>
            <a:ext cx="622960" cy="622960"/>
          </a:xfrm>
          <a:prstGeom prst="rect">
            <a:avLst/>
          </a:prstGeom>
        </p:spPr>
      </p:pic>
      <p:pic>
        <p:nvPicPr>
          <p:cNvPr id="308" name="Graphic 307" descr="Man">
            <a:extLst>
              <a:ext uri="{FF2B5EF4-FFF2-40B4-BE49-F238E27FC236}">
                <a16:creationId xmlns:a16="http://schemas.microsoft.com/office/drawing/2014/main" id="{93B230D4-37BB-48D5-9A43-7B379DF948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66541" y="170369"/>
            <a:ext cx="622960" cy="622960"/>
          </a:xfrm>
          <a:prstGeom prst="rect">
            <a:avLst/>
          </a:prstGeom>
        </p:spPr>
      </p:pic>
      <p:pic>
        <p:nvPicPr>
          <p:cNvPr id="309" name="Graphic 308" descr="Woman">
            <a:extLst>
              <a:ext uri="{FF2B5EF4-FFF2-40B4-BE49-F238E27FC236}">
                <a16:creationId xmlns:a16="http://schemas.microsoft.com/office/drawing/2014/main" id="{693DCD6D-8A86-459C-B262-8E12F2AEE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8912" y="817779"/>
            <a:ext cx="622960" cy="622960"/>
          </a:xfrm>
          <a:prstGeom prst="rect">
            <a:avLst/>
          </a:prstGeom>
        </p:spPr>
      </p:pic>
      <p:pic>
        <p:nvPicPr>
          <p:cNvPr id="310" name="Graphic 309" descr="Man">
            <a:extLst>
              <a:ext uri="{FF2B5EF4-FFF2-40B4-BE49-F238E27FC236}">
                <a16:creationId xmlns:a16="http://schemas.microsoft.com/office/drawing/2014/main" id="{38085FFE-2FB5-4345-B59A-73EE92AA16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66541" y="817779"/>
            <a:ext cx="622960" cy="622960"/>
          </a:xfrm>
          <a:prstGeom prst="rect">
            <a:avLst/>
          </a:prstGeom>
        </p:spPr>
      </p:pic>
      <p:pic>
        <p:nvPicPr>
          <p:cNvPr id="311" name="Graphic 310" descr="Woman">
            <a:extLst>
              <a:ext uri="{FF2B5EF4-FFF2-40B4-BE49-F238E27FC236}">
                <a16:creationId xmlns:a16="http://schemas.microsoft.com/office/drawing/2014/main" id="{8C32E862-0CC6-4F91-B162-5246711AD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8912" y="1465189"/>
            <a:ext cx="622960" cy="622960"/>
          </a:xfrm>
          <a:prstGeom prst="rect">
            <a:avLst/>
          </a:prstGeom>
        </p:spPr>
      </p:pic>
      <p:pic>
        <p:nvPicPr>
          <p:cNvPr id="312" name="Graphic 311" descr="Man">
            <a:extLst>
              <a:ext uri="{FF2B5EF4-FFF2-40B4-BE49-F238E27FC236}">
                <a16:creationId xmlns:a16="http://schemas.microsoft.com/office/drawing/2014/main" id="{2D986C96-8441-4C15-B7D2-495F277FD8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66541" y="1465189"/>
            <a:ext cx="622960" cy="622960"/>
          </a:xfrm>
          <a:prstGeom prst="rect">
            <a:avLst/>
          </a:prstGeom>
        </p:spPr>
      </p:pic>
      <p:pic>
        <p:nvPicPr>
          <p:cNvPr id="313" name="Graphic 312" descr="Woman">
            <a:extLst>
              <a:ext uri="{FF2B5EF4-FFF2-40B4-BE49-F238E27FC236}">
                <a16:creationId xmlns:a16="http://schemas.microsoft.com/office/drawing/2014/main" id="{6273D35F-7F10-440C-9C88-EC41F0C62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8912" y="2112599"/>
            <a:ext cx="622960" cy="622960"/>
          </a:xfrm>
          <a:prstGeom prst="rect">
            <a:avLst/>
          </a:prstGeom>
        </p:spPr>
      </p:pic>
      <p:pic>
        <p:nvPicPr>
          <p:cNvPr id="314" name="Graphic 313" descr="Man">
            <a:extLst>
              <a:ext uri="{FF2B5EF4-FFF2-40B4-BE49-F238E27FC236}">
                <a16:creationId xmlns:a16="http://schemas.microsoft.com/office/drawing/2014/main" id="{96C9DB40-6D4E-4FF0-8F07-D057F15E8D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66541" y="2112599"/>
            <a:ext cx="622960" cy="622960"/>
          </a:xfrm>
          <a:prstGeom prst="rect">
            <a:avLst/>
          </a:prstGeom>
        </p:spPr>
      </p:pic>
      <p:pic>
        <p:nvPicPr>
          <p:cNvPr id="315" name="Graphic 314" descr="Woman">
            <a:extLst>
              <a:ext uri="{FF2B5EF4-FFF2-40B4-BE49-F238E27FC236}">
                <a16:creationId xmlns:a16="http://schemas.microsoft.com/office/drawing/2014/main" id="{266CE275-AA59-46DE-B6EE-BF8789B37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8912" y="2760009"/>
            <a:ext cx="622960" cy="622960"/>
          </a:xfrm>
          <a:prstGeom prst="rect">
            <a:avLst/>
          </a:prstGeom>
        </p:spPr>
      </p:pic>
      <p:pic>
        <p:nvPicPr>
          <p:cNvPr id="316" name="Graphic 315" descr="Man">
            <a:extLst>
              <a:ext uri="{FF2B5EF4-FFF2-40B4-BE49-F238E27FC236}">
                <a16:creationId xmlns:a16="http://schemas.microsoft.com/office/drawing/2014/main" id="{67013623-9074-4944-95DF-4AB92D349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66541" y="2760009"/>
            <a:ext cx="622960" cy="622960"/>
          </a:xfrm>
          <a:prstGeom prst="rect">
            <a:avLst/>
          </a:prstGeom>
        </p:spPr>
      </p:pic>
      <p:pic>
        <p:nvPicPr>
          <p:cNvPr id="317" name="Graphic 316" descr="Woman">
            <a:extLst>
              <a:ext uri="{FF2B5EF4-FFF2-40B4-BE49-F238E27FC236}">
                <a16:creationId xmlns:a16="http://schemas.microsoft.com/office/drawing/2014/main" id="{814FDE28-36B5-4A99-9056-3F6BDD9E6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8912" y="3407419"/>
            <a:ext cx="622960" cy="622960"/>
          </a:xfrm>
          <a:prstGeom prst="rect">
            <a:avLst/>
          </a:prstGeom>
        </p:spPr>
      </p:pic>
      <p:pic>
        <p:nvPicPr>
          <p:cNvPr id="318" name="Graphic 317" descr="Man">
            <a:extLst>
              <a:ext uri="{FF2B5EF4-FFF2-40B4-BE49-F238E27FC236}">
                <a16:creationId xmlns:a16="http://schemas.microsoft.com/office/drawing/2014/main" id="{6728CD7C-B6B4-461E-AED9-DBCC441147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66541" y="3407419"/>
            <a:ext cx="622960" cy="622960"/>
          </a:xfrm>
          <a:prstGeom prst="rect">
            <a:avLst/>
          </a:prstGeom>
        </p:spPr>
      </p:pic>
      <p:pic>
        <p:nvPicPr>
          <p:cNvPr id="319" name="Graphic 318" descr="Woman">
            <a:extLst>
              <a:ext uri="{FF2B5EF4-FFF2-40B4-BE49-F238E27FC236}">
                <a16:creationId xmlns:a16="http://schemas.microsoft.com/office/drawing/2014/main" id="{5AE54251-8EC6-4035-806F-BC4A71F433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78912" y="4054829"/>
            <a:ext cx="622960" cy="622960"/>
          </a:xfrm>
          <a:prstGeom prst="rect">
            <a:avLst/>
          </a:prstGeom>
        </p:spPr>
      </p:pic>
      <p:pic>
        <p:nvPicPr>
          <p:cNvPr id="320" name="Graphic 319" descr="Man">
            <a:extLst>
              <a:ext uri="{FF2B5EF4-FFF2-40B4-BE49-F238E27FC236}">
                <a16:creationId xmlns:a16="http://schemas.microsoft.com/office/drawing/2014/main" id="{EC45CA5D-6C54-4D2A-8C95-6065EA1F8B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866541" y="4054829"/>
            <a:ext cx="622960" cy="622960"/>
          </a:xfrm>
          <a:prstGeom prst="rect">
            <a:avLst/>
          </a:prstGeom>
        </p:spPr>
      </p:pic>
      <p:pic>
        <p:nvPicPr>
          <p:cNvPr id="321" name="Graphic 320" descr="Woman">
            <a:extLst>
              <a:ext uri="{FF2B5EF4-FFF2-40B4-BE49-F238E27FC236}">
                <a16:creationId xmlns:a16="http://schemas.microsoft.com/office/drawing/2014/main" id="{D04FF86B-9CB3-4234-9B8C-FC4C1A2D82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178912" y="4702239"/>
            <a:ext cx="622960" cy="622960"/>
          </a:xfrm>
          <a:prstGeom prst="rect">
            <a:avLst/>
          </a:prstGeom>
        </p:spPr>
      </p:pic>
      <p:pic>
        <p:nvPicPr>
          <p:cNvPr id="322" name="Graphic 321" descr="Man">
            <a:extLst>
              <a:ext uri="{FF2B5EF4-FFF2-40B4-BE49-F238E27FC236}">
                <a16:creationId xmlns:a16="http://schemas.microsoft.com/office/drawing/2014/main" id="{DCA2ED22-B8A7-40C4-A465-6A096D539D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66541" y="4702239"/>
            <a:ext cx="622960" cy="622960"/>
          </a:xfrm>
          <a:prstGeom prst="rect">
            <a:avLst/>
          </a:prstGeom>
        </p:spPr>
      </p:pic>
      <p:pic>
        <p:nvPicPr>
          <p:cNvPr id="323" name="Graphic 322" descr="Woman">
            <a:extLst>
              <a:ext uri="{FF2B5EF4-FFF2-40B4-BE49-F238E27FC236}">
                <a16:creationId xmlns:a16="http://schemas.microsoft.com/office/drawing/2014/main" id="{792DBC96-9611-4182-8016-52F951609EA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178912" y="5349649"/>
            <a:ext cx="622960" cy="622960"/>
          </a:xfrm>
          <a:prstGeom prst="rect">
            <a:avLst/>
          </a:prstGeom>
        </p:spPr>
      </p:pic>
      <p:pic>
        <p:nvPicPr>
          <p:cNvPr id="324" name="Graphic 323" descr="Man">
            <a:extLst>
              <a:ext uri="{FF2B5EF4-FFF2-40B4-BE49-F238E27FC236}">
                <a16:creationId xmlns:a16="http://schemas.microsoft.com/office/drawing/2014/main" id="{5E80AD6E-79B1-4602-8A4A-535CF833996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866541" y="5349649"/>
            <a:ext cx="622960" cy="622960"/>
          </a:xfrm>
          <a:prstGeom prst="rect">
            <a:avLst/>
          </a:prstGeom>
        </p:spPr>
      </p:pic>
      <p:pic>
        <p:nvPicPr>
          <p:cNvPr id="325" name="Graphic 324" descr="Woman">
            <a:extLst>
              <a:ext uri="{FF2B5EF4-FFF2-40B4-BE49-F238E27FC236}">
                <a16:creationId xmlns:a16="http://schemas.microsoft.com/office/drawing/2014/main" id="{221FC97C-C19C-4C32-BA75-BDF68CB4D4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78912" y="5997059"/>
            <a:ext cx="622960" cy="622960"/>
          </a:xfrm>
          <a:prstGeom prst="rect">
            <a:avLst/>
          </a:prstGeom>
        </p:spPr>
      </p:pic>
      <p:pic>
        <p:nvPicPr>
          <p:cNvPr id="326" name="Graphic 325" descr="Man">
            <a:extLst>
              <a:ext uri="{FF2B5EF4-FFF2-40B4-BE49-F238E27FC236}">
                <a16:creationId xmlns:a16="http://schemas.microsoft.com/office/drawing/2014/main" id="{8BBD4A05-0325-48BA-B891-E573C6F219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866541" y="5997059"/>
            <a:ext cx="622960" cy="622960"/>
          </a:xfrm>
          <a:prstGeom prst="rect">
            <a:avLst/>
          </a:prstGeom>
        </p:spPr>
      </p:pic>
      <p:pic>
        <p:nvPicPr>
          <p:cNvPr id="327" name="Graphic 326" descr="Woman">
            <a:extLst>
              <a:ext uri="{FF2B5EF4-FFF2-40B4-BE49-F238E27FC236}">
                <a16:creationId xmlns:a16="http://schemas.microsoft.com/office/drawing/2014/main" id="{66A0A906-350B-490C-9E35-2F924F5A5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4170" y="170369"/>
            <a:ext cx="622960" cy="622960"/>
          </a:xfrm>
          <a:prstGeom prst="rect">
            <a:avLst/>
          </a:prstGeom>
        </p:spPr>
      </p:pic>
      <p:pic>
        <p:nvPicPr>
          <p:cNvPr id="328" name="Graphic 327" descr="Man">
            <a:extLst>
              <a:ext uri="{FF2B5EF4-FFF2-40B4-BE49-F238E27FC236}">
                <a16:creationId xmlns:a16="http://schemas.microsoft.com/office/drawing/2014/main" id="{482B8A45-27B8-42D3-8A0B-6A42CD298C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1799" y="170369"/>
            <a:ext cx="622960" cy="622960"/>
          </a:xfrm>
          <a:prstGeom prst="rect">
            <a:avLst/>
          </a:prstGeom>
        </p:spPr>
      </p:pic>
      <p:pic>
        <p:nvPicPr>
          <p:cNvPr id="329" name="Graphic 328" descr="Woman">
            <a:extLst>
              <a:ext uri="{FF2B5EF4-FFF2-40B4-BE49-F238E27FC236}">
                <a16:creationId xmlns:a16="http://schemas.microsoft.com/office/drawing/2014/main" id="{FF5007C4-02C6-4F67-A6F0-080E7D21A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4170" y="817779"/>
            <a:ext cx="622960" cy="622960"/>
          </a:xfrm>
          <a:prstGeom prst="rect">
            <a:avLst/>
          </a:prstGeom>
        </p:spPr>
      </p:pic>
      <p:pic>
        <p:nvPicPr>
          <p:cNvPr id="330" name="Graphic 329" descr="Man">
            <a:extLst>
              <a:ext uri="{FF2B5EF4-FFF2-40B4-BE49-F238E27FC236}">
                <a16:creationId xmlns:a16="http://schemas.microsoft.com/office/drawing/2014/main" id="{4C0578B3-7EB9-47DC-97BA-F761FED9C6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1799" y="817779"/>
            <a:ext cx="622960" cy="622960"/>
          </a:xfrm>
          <a:prstGeom prst="rect">
            <a:avLst/>
          </a:prstGeom>
        </p:spPr>
      </p:pic>
      <p:pic>
        <p:nvPicPr>
          <p:cNvPr id="331" name="Graphic 330" descr="Woman">
            <a:extLst>
              <a:ext uri="{FF2B5EF4-FFF2-40B4-BE49-F238E27FC236}">
                <a16:creationId xmlns:a16="http://schemas.microsoft.com/office/drawing/2014/main" id="{FCBB33AD-797E-46A0-9329-3D34A6EE8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4170" y="1465189"/>
            <a:ext cx="622960" cy="622960"/>
          </a:xfrm>
          <a:prstGeom prst="rect">
            <a:avLst/>
          </a:prstGeom>
        </p:spPr>
      </p:pic>
      <p:pic>
        <p:nvPicPr>
          <p:cNvPr id="332" name="Graphic 331" descr="Man">
            <a:extLst>
              <a:ext uri="{FF2B5EF4-FFF2-40B4-BE49-F238E27FC236}">
                <a16:creationId xmlns:a16="http://schemas.microsoft.com/office/drawing/2014/main" id="{A6CC5EFE-8EEC-4B59-A9E3-20F5BFAEE0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1799" y="1465189"/>
            <a:ext cx="622960" cy="622960"/>
          </a:xfrm>
          <a:prstGeom prst="rect">
            <a:avLst/>
          </a:prstGeom>
        </p:spPr>
      </p:pic>
      <p:pic>
        <p:nvPicPr>
          <p:cNvPr id="333" name="Graphic 332" descr="Woman">
            <a:extLst>
              <a:ext uri="{FF2B5EF4-FFF2-40B4-BE49-F238E27FC236}">
                <a16:creationId xmlns:a16="http://schemas.microsoft.com/office/drawing/2014/main" id="{F459CF17-8017-4E58-957B-7BF54AE65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4170" y="2112599"/>
            <a:ext cx="622960" cy="622960"/>
          </a:xfrm>
          <a:prstGeom prst="rect">
            <a:avLst/>
          </a:prstGeom>
        </p:spPr>
      </p:pic>
      <p:pic>
        <p:nvPicPr>
          <p:cNvPr id="334" name="Graphic 333" descr="Man">
            <a:extLst>
              <a:ext uri="{FF2B5EF4-FFF2-40B4-BE49-F238E27FC236}">
                <a16:creationId xmlns:a16="http://schemas.microsoft.com/office/drawing/2014/main" id="{771BFC56-BA84-4497-B673-08BEB5A444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1799" y="2112599"/>
            <a:ext cx="622960" cy="622960"/>
          </a:xfrm>
          <a:prstGeom prst="rect">
            <a:avLst/>
          </a:prstGeom>
        </p:spPr>
      </p:pic>
      <p:pic>
        <p:nvPicPr>
          <p:cNvPr id="335" name="Graphic 334" descr="Woman">
            <a:extLst>
              <a:ext uri="{FF2B5EF4-FFF2-40B4-BE49-F238E27FC236}">
                <a16:creationId xmlns:a16="http://schemas.microsoft.com/office/drawing/2014/main" id="{D9DEBE54-4D5C-4E91-B491-9EFDA627D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4170" y="2760009"/>
            <a:ext cx="622960" cy="622960"/>
          </a:xfrm>
          <a:prstGeom prst="rect">
            <a:avLst/>
          </a:prstGeom>
        </p:spPr>
      </p:pic>
      <p:pic>
        <p:nvPicPr>
          <p:cNvPr id="336" name="Graphic 335" descr="Man">
            <a:extLst>
              <a:ext uri="{FF2B5EF4-FFF2-40B4-BE49-F238E27FC236}">
                <a16:creationId xmlns:a16="http://schemas.microsoft.com/office/drawing/2014/main" id="{6A081435-D538-4C0B-B38A-2B9DD592D0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1799" y="2760009"/>
            <a:ext cx="622960" cy="622960"/>
          </a:xfrm>
          <a:prstGeom prst="rect">
            <a:avLst/>
          </a:prstGeom>
        </p:spPr>
      </p:pic>
      <p:pic>
        <p:nvPicPr>
          <p:cNvPr id="337" name="Graphic 336" descr="Woman">
            <a:extLst>
              <a:ext uri="{FF2B5EF4-FFF2-40B4-BE49-F238E27FC236}">
                <a16:creationId xmlns:a16="http://schemas.microsoft.com/office/drawing/2014/main" id="{55694B38-15F1-402B-8587-FA9F97A1E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4170" y="3407419"/>
            <a:ext cx="622960" cy="622960"/>
          </a:xfrm>
          <a:prstGeom prst="rect">
            <a:avLst/>
          </a:prstGeom>
        </p:spPr>
      </p:pic>
      <p:pic>
        <p:nvPicPr>
          <p:cNvPr id="338" name="Graphic 337" descr="Man">
            <a:extLst>
              <a:ext uri="{FF2B5EF4-FFF2-40B4-BE49-F238E27FC236}">
                <a16:creationId xmlns:a16="http://schemas.microsoft.com/office/drawing/2014/main" id="{DDA4866B-AC5F-49DE-ACB8-8FCEC0DD74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1799" y="3407419"/>
            <a:ext cx="622960" cy="622960"/>
          </a:xfrm>
          <a:prstGeom prst="rect">
            <a:avLst/>
          </a:prstGeom>
        </p:spPr>
      </p:pic>
      <p:pic>
        <p:nvPicPr>
          <p:cNvPr id="339" name="Graphic 338" descr="Woman">
            <a:extLst>
              <a:ext uri="{FF2B5EF4-FFF2-40B4-BE49-F238E27FC236}">
                <a16:creationId xmlns:a16="http://schemas.microsoft.com/office/drawing/2014/main" id="{7958811E-4C68-472B-9733-0CB214E9A8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54170" y="4054829"/>
            <a:ext cx="622960" cy="622960"/>
          </a:xfrm>
          <a:prstGeom prst="rect">
            <a:avLst/>
          </a:prstGeom>
        </p:spPr>
      </p:pic>
      <p:pic>
        <p:nvPicPr>
          <p:cNvPr id="340" name="Graphic 339" descr="Man">
            <a:extLst>
              <a:ext uri="{FF2B5EF4-FFF2-40B4-BE49-F238E27FC236}">
                <a16:creationId xmlns:a16="http://schemas.microsoft.com/office/drawing/2014/main" id="{FFAC1716-B72F-4D37-A9C4-0567BF931E9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241799" y="4054829"/>
            <a:ext cx="622960" cy="622960"/>
          </a:xfrm>
          <a:prstGeom prst="rect">
            <a:avLst/>
          </a:prstGeom>
        </p:spPr>
      </p:pic>
      <p:pic>
        <p:nvPicPr>
          <p:cNvPr id="341" name="Graphic 340" descr="Woman">
            <a:extLst>
              <a:ext uri="{FF2B5EF4-FFF2-40B4-BE49-F238E27FC236}">
                <a16:creationId xmlns:a16="http://schemas.microsoft.com/office/drawing/2014/main" id="{314D9765-1AAA-445E-A4EC-D87793647D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554170" y="4702239"/>
            <a:ext cx="622960" cy="622960"/>
          </a:xfrm>
          <a:prstGeom prst="rect">
            <a:avLst/>
          </a:prstGeom>
        </p:spPr>
      </p:pic>
      <p:pic>
        <p:nvPicPr>
          <p:cNvPr id="342" name="Graphic 341" descr="Man">
            <a:extLst>
              <a:ext uri="{FF2B5EF4-FFF2-40B4-BE49-F238E27FC236}">
                <a16:creationId xmlns:a16="http://schemas.microsoft.com/office/drawing/2014/main" id="{E2D62E87-E817-4245-8C93-61A176A596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41799" y="4702239"/>
            <a:ext cx="622960" cy="622960"/>
          </a:xfrm>
          <a:prstGeom prst="rect">
            <a:avLst/>
          </a:prstGeom>
        </p:spPr>
      </p:pic>
      <p:pic>
        <p:nvPicPr>
          <p:cNvPr id="343" name="Graphic 342" descr="Woman">
            <a:extLst>
              <a:ext uri="{FF2B5EF4-FFF2-40B4-BE49-F238E27FC236}">
                <a16:creationId xmlns:a16="http://schemas.microsoft.com/office/drawing/2014/main" id="{CF9657B0-1D07-42A4-9A84-30200E41BD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54170" y="5349649"/>
            <a:ext cx="622960" cy="622960"/>
          </a:xfrm>
          <a:prstGeom prst="rect">
            <a:avLst/>
          </a:prstGeom>
        </p:spPr>
      </p:pic>
      <p:pic>
        <p:nvPicPr>
          <p:cNvPr id="344" name="Graphic 343" descr="Man">
            <a:extLst>
              <a:ext uri="{FF2B5EF4-FFF2-40B4-BE49-F238E27FC236}">
                <a16:creationId xmlns:a16="http://schemas.microsoft.com/office/drawing/2014/main" id="{E9AF8CC7-2E83-4240-BA0A-3CA7C36CDE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241799" y="5349649"/>
            <a:ext cx="622960" cy="622960"/>
          </a:xfrm>
          <a:prstGeom prst="rect">
            <a:avLst/>
          </a:prstGeom>
        </p:spPr>
      </p:pic>
      <p:pic>
        <p:nvPicPr>
          <p:cNvPr id="345" name="Graphic 344" descr="Woman">
            <a:extLst>
              <a:ext uri="{FF2B5EF4-FFF2-40B4-BE49-F238E27FC236}">
                <a16:creationId xmlns:a16="http://schemas.microsoft.com/office/drawing/2014/main" id="{B32F7D38-C366-4497-AC34-9EE205ACE0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54170" y="5997059"/>
            <a:ext cx="622960" cy="622960"/>
          </a:xfrm>
          <a:prstGeom prst="rect">
            <a:avLst/>
          </a:prstGeom>
        </p:spPr>
      </p:pic>
      <p:pic>
        <p:nvPicPr>
          <p:cNvPr id="346" name="Graphic 345" descr="Man">
            <a:extLst>
              <a:ext uri="{FF2B5EF4-FFF2-40B4-BE49-F238E27FC236}">
                <a16:creationId xmlns:a16="http://schemas.microsoft.com/office/drawing/2014/main" id="{060114CC-90FE-4654-931B-CF0716F2C8D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241799" y="5997059"/>
            <a:ext cx="622960" cy="622960"/>
          </a:xfrm>
          <a:prstGeom prst="rect">
            <a:avLst/>
          </a:prstGeom>
        </p:spPr>
      </p:pic>
      <p:pic>
        <p:nvPicPr>
          <p:cNvPr id="347" name="Graphic 346" descr="Woman">
            <a:extLst>
              <a:ext uri="{FF2B5EF4-FFF2-40B4-BE49-F238E27FC236}">
                <a16:creationId xmlns:a16="http://schemas.microsoft.com/office/drawing/2014/main" id="{E5119339-D4B6-4558-B1A7-4CE7056D4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29428" y="170369"/>
            <a:ext cx="622960" cy="622960"/>
          </a:xfrm>
          <a:prstGeom prst="rect">
            <a:avLst/>
          </a:prstGeom>
        </p:spPr>
      </p:pic>
      <p:pic>
        <p:nvPicPr>
          <p:cNvPr id="348" name="Graphic 347" descr="Man">
            <a:extLst>
              <a:ext uri="{FF2B5EF4-FFF2-40B4-BE49-F238E27FC236}">
                <a16:creationId xmlns:a16="http://schemas.microsoft.com/office/drawing/2014/main" id="{2BEAE509-4052-41E3-ACFF-7203F2DD47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7057" y="170369"/>
            <a:ext cx="622960" cy="622960"/>
          </a:xfrm>
          <a:prstGeom prst="rect">
            <a:avLst/>
          </a:prstGeom>
        </p:spPr>
      </p:pic>
      <p:pic>
        <p:nvPicPr>
          <p:cNvPr id="349" name="Graphic 348" descr="Woman">
            <a:extLst>
              <a:ext uri="{FF2B5EF4-FFF2-40B4-BE49-F238E27FC236}">
                <a16:creationId xmlns:a16="http://schemas.microsoft.com/office/drawing/2014/main" id="{7FF9F777-B58F-4BB9-9B72-69FC7BDD94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29428" y="817779"/>
            <a:ext cx="622960" cy="622960"/>
          </a:xfrm>
          <a:prstGeom prst="rect">
            <a:avLst/>
          </a:prstGeom>
        </p:spPr>
      </p:pic>
      <p:pic>
        <p:nvPicPr>
          <p:cNvPr id="350" name="Graphic 349" descr="Man">
            <a:extLst>
              <a:ext uri="{FF2B5EF4-FFF2-40B4-BE49-F238E27FC236}">
                <a16:creationId xmlns:a16="http://schemas.microsoft.com/office/drawing/2014/main" id="{6F53CBF9-4233-441A-B54D-DF6DC2763E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7057" y="817779"/>
            <a:ext cx="622960" cy="622960"/>
          </a:xfrm>
          <a:prstGeom prst="rect">
            <a:avLst/>
          </a:prstGeom>
        </p:spPr>
      </p:pic>
      <p:pic>
        <p:nvPicPr>
          <p:cNvPr id="351" name="Graphic 350" descr="Woman">
            <a:extLst>
              <a:ext uri="{FF2B5EF4-FFF2-40B4-BE49-F238E27FC236}">
                <a16:creationId xmlns:a16="http://schemas.microsoft.com/office/drawing/2014/main" id="{E191A5A8-5C1C-4435-BD12-883A07CFA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29428" y="1465189"/>
            <a:ext cx="622960" cy="622960"/>
          </a:xfrm>
          <a:prstGeom prst="rect">
            <a:avLst/>
          </a:prstGeom>
        </p:spPr>
      </p:pic>
      <p:pic>
        <p:nvPicPr>
          <p:cNvPr id="352" name="Graphic 351" descr="Man">
            <a:extLst>
              <a:ext uri="{FF2B5EF4-FFF2-40B4-BE49-F238E27FC236}">
                <a16:creationId xmlns:a16="http://schemas.microsoft.com/office/drawing/2014/main" id="{79B58732-BE9A-4FC8-86C3-538FF16D17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7057" y="1465189"/>
            <a:ext cx="622960" cy="622960"/>
          </a:xfrm>
          <a:prstGeom prst="rect">
            <a:avLst/>
          </a:prstGeom>
        </p:spPr>
      </p:pic>
      <p:pic>
        <p:nvPicPr>
          <p:cNvPr id="353" name="Graphic 352" descr="Woman">
            <a:extLst>
              <a:ext uri="{FF2B5EF4-FFF2-40B4-BE49-F238E27FC236}">
                <a16:creationId xmlns:a16="http://schemas.microsoft.com/office/drawing/2014/main" id="{54E9405F-1E3B-4E96-9256-E8B4CEBD8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29428" y="2112599"/>
            <a:ext cx="622960" cy="622960"/>
          </a:xfrm>
          <a:prstGeom prst="rect">
            <a:avLst/>
          </a:prstGeom>
        </p:spPr>
      </p:pic>
      <p:pic>
        <p:nvPicPr>
          <p:cNvPr id="354" name="Graphic 353" descr="Man">
            <a:extLst>
              <a:ext uri="{FF2B5EF4-FFF2-40B4-BE49-F238E27FC236}">
                <a16:creationId xmlns:a16="http://schemas.microsoft.com/office/drawing/2014/main" id="{521D9B35-978A-4616-9E25-A2F26DBE88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7057" y="2112599"/>
            <a:ext cx="622960" cy="622960"/>
          </a:xfrm>
          <a:prstGeom prst="rect">
            <a:avLst/>
          </a:prstGeom>
        </p:spPr>
      </p:pic>
      <p:pic>
        <p:nvPicPr>
          <p:cNvPr id="355" name="Graphic 354" descr="Woman">
            <a:extLst>
              <a:ext uri="{FF2B5EF4-FFF2-40B4-BE49-F238E27FC236}">
                <a16:creationId xmlns:a16="http://schemas.microsoft.com/office/drawing/2014/main" id="{3B7F7B58-8D0C-452E-B631-0B2BC5322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29428" y="2760009"/>
            <a:ext cx="622960" cy="622960"/>
          </a:xfrm>
          <a:prstGeom prst="rect">
            <a:avLst/>
          </a:prstGeom>
        </p:spPr>
      </p:pic>
      <p:pic>
        <p:nvPicPr>
          <p:cNvPr id="356" name="Graphic 355" descr="Man">
            <a:extLst>
              <a:ext uri="{FF2B5EF4-FFF2-40B4-BE49-F238E27FC236}">
                <a16:creationId xmlns:a16="http://schemas.microsoft.com/office/drawing/2014/main" id="{322FDE46-1DC7-4ECE-820F-5A91B12D53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7057" y="2760009"/>
            <a:ext cx="622960" cy="622960"/>
          </a:xfrm>
          <a:prstGeom prst="rect">
            <a:avLst/>
          </a:prstGeom>
        </p:spPr>
      </p:pic>
      <p:pic>
        <p:nvPicPr>
          <p:cNvPr id="357" name="Graphic 356" descr="Woman">
            <a:extLst>
              <a:ext uri="{FF2B5EF4-FFF2-40B4-BE49-F238E27FC236}">
                <a16:creationId xmlns:a16="http://schemas.microsoft.com/office/drawing/2014/main" id="{51263D04-E533-495D-B2D0-95F7D4168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29428" y="3407419"/>
            <a:ext cx="622960" cy="622960"/>
          </a:xfrm>
          <a:prstGeom prst="rect">
            <a:avLst/>
          </a:prstGeom>
        </p:spPr>
      </p:pic>
      <p:pic>
        <p:nvPicPr>
          <p:cNvPr id="358" name="Graphic 357" descr="Man">
            <a:extLst>
              <a:ext uri="{FF2B5EF4-FFF2-40B4-BE49-F238E27FC236}">
                <a16:creationId xmlns:a16="http://schemas.microsoft.com/office/drawing/2014/main" id="{CF7DA883-DE63-4D1F-8E6C-5A9550085E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7057" y="3407419"/>
            <a:ext cx="622960" cy="622960"/>
          </a:xfrm>
          <a:prstGeom prst="rect">
            <a:avLst/>
          </a:prstGeom>
        </p:spPr>
      </p:pic>
      <p:pic>
        <p:nvPicPr>
          <p:cNvPr id="359" name="Graphic 358" descr="Woman">
            <a:extLst>
              <a:ext uri="{FF2B5EF4-FFF2-40B4-BE49-F238E27FC236}">
                <a16:creationId xmlns:a16="http://schemas.microsoft.com/office/drawing/2014/main" id="{5492505B-58F3-478D-AF16-AC89A8A6F2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29428" y="4054829"/>
            <a:ext cx="622960" cy="622960"/>
          </a:xfrm>
          <a:prstGeom prst="rect">
            <a:avLst/>
          </a:prstGeom>
        </p:spPr>
      </p:pic>
      <p:pic>
        <p:nvPicPr>
          <p:cNvPr id="360" name="Graphic 359" descr="Man">
            <a:extLst>
              <a:ext uri="{FF2B5EF4-FFF2-40B4-BE49-F238E27FC236}">
                <a16:creationId xmlns:a16="http://schemas.microsoft.com/office/drawing/2014/main" id="{BA584FAF-0085-4618-A109-89591E5C7A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617057" y="4054829"/>
            <a:ext cx="622960" cy="622960"/>
          </a:xfrm>
          <a:prstGeom prst="rect">
            <a:avLst/>
          </a:prstGeom>
        </p:spPr>
      </p:pic>
      <p:pic>
        <p:nvPicPr>
          <p:cNvPr id="361" name="Graphic 360" descr="Woman">
            <a:extLst>
              <a:ext uri="{FF2B5EF4-FFF2-40B4-BE49-F238E27FC236}">
                <a16:creationId xmlns:a16="http://schemas.microsoft.com/office/drawing/2014/main" id="{3BC90B02-68D7-4234-A663-68B8A473C8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929428" y="4702239"/>
            <a:ext cx="622960" cy="622960"/>
          </a:xfrm>
          <a:prstGeom prst="rect">
            <a:avLst/>
          </a:prstGeom>
        </p:spPr>
      </p:pic>
      <p:pic>
        <p:nvPicPr>
          <p:cNvPr id="362" name="Graphic 361" descr="Man">
            <a:extLst>
              <a:ext uri="{FF2B5EF4-FFF2-40B4-BE49-F238E27FC236}">
                <a16:creationId xmlns:a16="http://schemas.microsoft.com/office/drawing/2014/main" id="{DB784C1F-E919-4BB8-8974-C64F7BD256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17057" y="4702239"/>
            <a:ext cx="622960" cy="622960"/>
          </a:xfrm>
          <a:prstGeom prst="rect">
            <a:avLst/>
          </a:prstGeom>
        </p:spPr>
      </p:pic>
      <p:pic>
        <p:nvPicPr>
          <p:cNvPr id="363" name="Graphic 362" descr="Woman">
            <a:extLst>
              <a:ext uri="{FF2B5EF4-FFF2-40B4-BE49-F238E27FC236}">
                <a16:creationId xmlns:a16="http://schemas.microsoft.com/office/drawing/2014/main" id="{15E0D03B-7D00-4840-8691-2E517C2077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29428" y="5349649"/>
            <a:ext cx="622960" cy="622960"/>
          </a:xfrm>
          <a:prstGeom prst="rect">
            <a:avLst/>
          </a:prstGeom>
        </p:spPr>
      </p:pic>
      <p:pic>
        <p:nvPicPr>
          <p:cNvPr id="364" name="Graphic 363" descr="Man">
            <a:extLst>
              <a:ext uri="{FF2B5EF4-FFF2-40B4-BE49-F238E27FC236}">
                <a16:creationId xmlns:a16="http://schemas.microsoft.com/office/drawing/2014/main" id="{53E1BB41-7242-4296-9EE6-CE5390DCE7A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617057" y="5349649"/>
            <a:ext cx="622960" cy="622960"/>
          </a:xfrm>
          <a:prstGeom prst="rect">
            <a:avLst/>
          </a:prstGeom>
        </p:spPr>
      </p:pic>
      <p:pic>
        <p:nvPicPr>
          <p:cNvPr id="365" name="Graphic 364" descr="Woman">
            <a:extLst>
              <a:ext uri="{FF2B5EF4-FFF2-40B4-BE49-F238E27FC236}">
                <a16:creationId xmlns:a16="http://schemas.microsoft.com/office/drawing/2014/main" id="{615972FF-38C8-4EAC-A23B-EAC2FB0DEF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29428" y="5997059"/>
            <a:ext cx="622960" cy="622960"/>
          </a:xfrm>
          <a:prstGeom prst="rect">
            <a:avLst/>
          </a:prstGeom>
        </p:spPr>
      </p:pic>
      <p:pic>
        <p:nvPicPr>
          <p:cNvPr id="366" name="Graphic 365" descr="Man">
            <a:extLst>
              <a:ext uri="{FF2B5EF4-FFF2-40B4-BE49-F238E27FC236}">
                <a16:creationId xmlns:a16="http://schemas.microsoft.com/office/drawing/2014/main" id="{C41C02FF-379D-48BD-B25F-859D2DAEC11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617057" y="5997059"/>
            <a:ext cx="622960" cy="622960"/>
          </a:xfrm>
          <a:prstGeom prst="rect">
            <a:avLst/>
          </a:prstGeom>
        </p:spPr>
      </p:pic>
      <p:pic>
        <p:nvPicPr>
          <p:cNvPr id="367" name="Graphic 366" descr="Woman">
            <a:extLst>
              <a:ext uri="{FF2B5EF4-FFF2-40B4-BE49-F238E27FC236}">
                <a16:creationId xmlns:a16="http://schemas.microsoft.com/office/drawing/2014/main" id="{6639A5EB-A69C-405B-8BC3-4C50E6CB1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04693" y="170369"/>
            <a:ext cx="622960" cy="622960"/>
          </a:xfrm>
          <a:prstGeom prst="rect">
            <a:avLst/>
          </a:prstGeom>
        </p:spPr>
      </p:pic>
      <p:pic>
        <p:nvPicPr>
          <p:cNvPr id="368" name="Graphic 367" descr="Woman">
            <a:extLst>
              <a:ext uri="{FF2B5EF4-FFF2-40B4-BE49-F238E27FC236}">
                <a16:creationId xmlns:a16="http://schemas.microsoft.com/office/drawing/2014/main" id="{BC10CD71-5068-450E-A0B7-2CCCC148E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04693" y="817779"/>
            <a:ext cx="622960" cy="622960"/>
          </a:xfrm>
          <a:prstGeom prst="rect">
            <a:avLst/>
          </a:prstGeom>
        </p:spPr>
      </p:pic>
      <p:pic>
        <p:nvPicPr>
          <p:cNvPr id="369" name="Graphic 368" descr="Woman">
            <a:extLst>
              <a:ext uri="{FF2B5EF4-FFF2-40B4-BE49-F238E27FC236}">
                <a16:creationId xmlns:a16="http://schemas.microsoft.com/office/drawing/2014/main" id="{D67D8E79-B93C-460B-87AD-F55A1EE348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04693" y="1465189"/>
            <a:ext cx="622960" cy="622960"/>
          </a:xfrm>
          <a:prstGeom prst="rect">
            <a:avLst/>
          </a:prstGeom>
        </p:spPr>
      </p:pic>
      <p:pic>
        <p:nvPicPr>
          <p:cNvPr id="370" name="Graphic 369" descr="Woman">
            <a:extLst>
              <a:ext uri="{FF2B5EF4-FFF2-40B4-BE49-F238E27FC236}">
                <a16:creationId xmlns:a16="http://schemas.microsoft.com/office/drawing/2014/main" id="{0F5D2F1E-4104-4AF2-88CE-D21D3EC74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04693" y="2112599"/>
            <a:ext cx="622960" cy="622960"/>
          </a:xfrm>
          <a:prstGeom prst="rect">
            <a:avLst/>
          </a:prstGeom>
        </p:spPr>
      </p:pic>
      <p:pic>
        <p:nvPicPr>
          <p:cNvPr id="371" name="Graphic 370" descr="Woman">
            <a:extLst>
              <a:ext uri="{FF2B5EF4-FFF2-40B4-BE49-F238E27FC236}">
                <a16:creationId xmlns:a16="http://schemas.microsoft.com/office/drawing/2014/main" id="{523834E8-3CBD-4C52-B751-359A984E8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04693" y="2760009"/>
            <a:ext cx="622960" cy="622960"/>
          </a:xfrm>
          <a:prstGeom prst="rect">
            <a:avLst/>
          </a:prstGeom>
        </p:spPr>
      </p:pic>
      <p:pic>
        <p:nvPicPr>
          <p:cNvPr id="372" name="Graphic 371" descr="Woman">
            <a:extLst>
              <a:ext uri="{FF2B5EF4-FFF2-40B4-BE49-F238E27FC236}">
                <a16:creationId xmlns:a16="http://schemas.microsoft.com/office/drawing/2014/main" id="{25C2CF59-FC69-493C-9EDC-BE2907865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04693" y="3407419"/>
            <a:ext cx="622960" cy="622960"/>
          </a:xfrm>
          <a:prstGeom prst="rect">
            <a:avLst/>
          </a:prstGeom>
        </p:spPr>
      </p:pic>
      <p:pic>
        <p:nvPicPr>
          <p:cNvPr id="373" name="Graphic 372" descr="Woman">
            <a:extLst>
              <a:ext uri="{FF2B5EF4-FFF2-40B4-BE49-F238E27FC236}">
                <a16:creationId xmlns:a16="http://schemas.microsoft.com/office/drawing/2014/main" id="{849C7B73-1BAA-49B1-B874-75EC69F05A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04693" y="4054829"/>
            <a:ext cx="622960" cy="622960"/>
          </a:xfrm>
          <a:prstGeom prst="rect">
            <a:avLst/>
          </a:prstGeom>
        </p:spPr>
      </p:pic>
      <p:pic>
        <p:nvPicPr>
          <p:cNvPr id="374" name="Graphic 373" descr="Woman">
            <a:extLst>
              <a:ext uri="{FF2B5EF4-FFF2-40B4-BE49-F238E27FC236}">
                <a16:creationId xmlns:a16="http://schemas.microsoft.com/office/drawing/2014/main" id="{BD7EDAB7-29B6-4C5C-A6DE-DFC96EE0F7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04693" y="4702239"/>
            <a:ext cx="622960" cy="622960"/>
          </a:xfrm>
          <a:prstGeom prst="rect">
            <a:avLst/>
          </a:prstGeom>
        </p:spPr>
      </p:pic>
      <p:pic>
        <p:nvPicPr>
          <p:cNvPr id="375" name="Graphic 374" descr="Woman">
            <a:extLst>
              <a:ext uri="{FF2B5EF4-FFF2-40B4-BE49-F238E27FC236}">
                <a16:creationId xmlns:a16="http://schemas.microsoft.com/office/drawing/2014/main" id="{60861216-51BE-4C15-94BE-04FC400551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04693" y="5349649"/>
            <a:ext cx="622960" cy="622960"/>
          </a:xfrm>
          <a:prstGeom prst="rect">
            <a:avLst/>
          </a:prstGeom>
        </p:spPr>
      </p:pic>
      <p:pic>
        <p:nvPicPr>
          <p:cNvPr id="376" name="Graphic 375" descr="Woman">
            <a:extLst>
              <a:ext uri="{FF2B5EF4-FFF2-40B4-BE49-F238E27FC236}">
                <a16:creationId xmlns:a16="http://schemas.microsoft.com/office/drawing/2014/main" id="{5B01946B-5D9A-44E1-AE22-430B544A03C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304693" y="5997059"/>
            <a:ext cx="622960" cy="6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79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2B22E4-BB76-45F0-8843-2AEE6BCA373B}"/>
              </a:ext>
            </a:extLst>
          </p:cNvPr>
          <p:cNvSpPr/>
          <p:nvPr/>
        </p:nvSpPr>
        <p:spPr>
          <a:xfrm>
            <a:off x="-182880" y="-75304"/>
            <a:ext cx="12726899" cy="7057017"/>
          </a:xfrm>
          <a:prstGeom prst="rect">
            <a:avLst/>
          </a:prstGeom>
          <a:solidFill>
            <a:srgbClr val="43C1BB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3BEB24C-BAD6-4A69-A5E0-5902556526C1}"/>
              </a:ext>
            </a:extLst>
          </p:cNvPr>
          <p:cNvSpPr txBox="1">
            <a:spLocks/>
          </p:cNvSpPr>
          <p:nvPr/>
        </p:nvSpPr>
        <p:spPr>
          <a:xfrm>
            <a:off x="1545988" y="6143162"/>
            <a:ext cx="9144000" cy="37893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spc="430" dirty="0">
                <a:latin typeface="Yu Gothic" panose="020B0400000000000000" pitchFamily="34" charset="-128"/>
                <a:ea typeface="Yu Gothic" panose="020B0400000000000000" pitchFamily="34" charset="-128"/>
              </a:rPr>
              <a:t>www.ManchesterProud.org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33538E-6DC9-4E42-BB94-714703AFE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88870"/>
            <a:ext cx="9144000" cy="224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663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942ED6-8DDF-41D0-B923-7CAB06DE0407}"/>
              </a:ext>
            </a:extLst>
          </p:cNvPr>
          <p:cNvSpPr/>
          <p:nvPr/>
        </p:nvSpPr>
        <p:spPr>
          <a:xfrm>
            <a:off x="-67112" y="0"/>
            <a:ext cx="12398929" cy="6954473"/>
          </a:xfrm>
          <a:prstGeom prst="rect">
            <a:avLst/>
          </a:prstGeom>
          <a:blipFill dpi="0" rotWithShape="1"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D9AC786-075A-43D9-813F-2AF5ACAF3C49}"/>
              </a:ext>
            </a:extLst>
          </p:cNvPr>
          <p:cNvSpPr txBox="1">
            <a:spLocks/>
          </p:cNvSpPr>
          <p:nvPr/>
        </p:nvSpPr>
        <p:spPr>
          <a:xfrm>
            <a:off x="3355596" y="2600587"/>
            <a:ext cx="8709943" cy="372955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>
              <a:lnSpc>
                <a:spcPct val="150000"/>
              </a:lnSpc>
              <a:buSzPct val="116000"/>
              <a:buFont typeface="Wingdings" panose="05000000000000000000" pitchFamily="2" charset="2"/>
              <a:buChar char="l"/>
            </a:pPr>
            <a:r>
              <a:rPr lang="en-US" b="1" dirty="0">
                <a:latin typeface="Yu Gothic" panose="020B0400000000000000" pitchFamily="34" charset="-128"/>
                <a:ea typeface="Yu Gothic" panose="020B0400000000000000" pitchFamily="34" charset="-128"/>
              </a:rPr>
              <a:t>Bringing Manchester together to create a shared </a:t>
            </a:r>
            <a:r>
              <a:rPr lang="en-US" b="1" dirty="0">
                <a:solidFill>
                  <a:srgbClr val="43C1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VISION</a:t>
            </a:r>
            <a:r>
              <a:rPr lang="en-US" b="1" dirty="0">
                <a:latin typeface="Yu Gothic" panose="020B0400000000000000" pitchFamily="34" charset="-128"/>
                <a:ea typeface="Yu Gothic" panose="020B0400000000000000" pitchFamily="34" charset="-128"/>
              </a:rPr>
              <a:t> of what our public schools can be</a:t>
            </a:r>
          </a:p>
          <a:p>
            <a:pPr marL="342900" lvl="0" indent="-342900" algn="l">
              <a:lnSpc>
                <a:spcPct val="150000"/>
              </a:lnSpc>
              <a:buSzPct val="105000"/>
              <a:buFont typeface="Wingdings" panose="05000000000000000000" pitchFamily="2" charset="2"/>
              <a:buChar char="l"/>
            </a:pPr>
            <a:r>
              <a:rPr lang="en-US" b="1" dirty="0">
                <a:latin typeface="Yu Gothic" panose="020B0400000000000000" pitchFamily="34" charset="-128"/>
                <a:ea typeface="Yu Gothic" panose="020B0400000000000000" pitchFamily="34" charset="-128"/>
              </a:rPr>
              <a:t>Creating an innovative, comprehensive strategic </a:t>
            </a:r>
            <a:r>
              <a:rPr lang="en-US" b="1" dirty="0">
                <a:solidFill>
                  <a:srgbClr val="EE266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PLAN</a:t>
            </a:r>
            <a:r>
              <a:rPr lang="en-US" b="1" dirty="0">
                <a:latin typeface="Yu Gothic" panose="020B0400000000000000" pitchFamily="34" charset="-128"/>
                <a:ea typeface="Yu Gothic" panose="020B0400000000000000" pitchFamily="34" charset="-128"/>
              </a:rPr>
              <a:t> to guide us to our Vision</a:t>
            </a:r>
          </a:p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b="1" dirty="0">
                <a:latin typeface="Yu Gothic" panose="020B0400000000000000" pitchFamily="34" charset="-128"/>
                <a:ea typeface="Yu Gothic" panose="020B0400000000000000" pitchFamily="34" charset="-128"/>
              </a:rPr>
              <a:t>Ensuring that our Plan to enable </a:t>
            </a:r>
            <a:r>
              <a:rPr lang="en-US" b="1" i="1" dirty="0">
                <a:solidFill>
                  <a:srgbClr val="033B59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all </a:t>
            </a:r>
            <a:r>
              <a:rPr lang="en-US" b="1" dirty="0">
                <a:latin typeface="Yu Gothic" panose="020B0400000000000000" pitchFamily="34" charset="-128"/>
                <a:ea typeface="Yu Gothic" panose="020B0400000000000000" pitchFamily="34" charset="-128"/>
              </a:rPr>
              <a:t>of our students to </a:t>
            </a:r>
            <a:r>
              <a:rPr lang="en-US" b="1" dirty="0">
                <a:solidFill>
                  <a:srgbClr val="A6C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ACHIEVE</a:t>
            </a:r>
            <a:r>
              <a:rPr lang="en-US" b="1" dirty="0">
                <a:latin typeface="Yu Gothic" panose="020B0400000000000000" pitchFamily="34" charset="-128"/>
                <a:ea typeface="Yu Gothic" panose="020B0400000000000000" pitchFamily="34" charset="-128"/>
              </a:rPr>
              <a:t> greater success is fully realized</a:t>
            </a:r>
            <a:endParaRPr lang="en-US" sz="1600" b="1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019F2C-233A-4EDF-BCF6-3F6BA3846687}"/>
              </a:ext>
            </a:extLst>
          </p:cNvPr>
          <p:cNvSpPr txBox="1">
            <a:spLocks/>
          </p:cNvSpPr>
          <p:nvPr/>
        </p:nvSpPr>
        <p:spPr>
          <a:xfrm>
            <a:off x="199164" y="377072"/>
            <a:ext cx="11866375" cy="177109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A Community Based Movement, Committed to:</a:t>
            </a:r>
          </a:p>
        </p:txBody>
      </p:sp>
      <p:pic>
        <p:nvPicPr>
          <p:cNvPr id="9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54445A9-4AFE-40DC-AA7B-75EFBA6FC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572" y="5967780"/>
            <a:ext cx="901147" cy="71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49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451D1BC-16E8-4B15-AEAE-2F77FA3AE3CF}"/>
              </a:ext>
            </a:extLst>
          </p:cNvPr>
          <p:cNvSpPr/>
          <p:nvPr/>
        </p:nvSpPr>
        <p:spPr>
          <a:xfrm>
            <a:off x="-67112" y="-74648"/>
            <a:ext cx="12398929" cy="6954473"/>
          </a:xfrm>
          <a:prstGeom prst="rect">
            <a:avLst/>
          </a:prstGeom>
          <a:blipFill dpi="0" rotWithShape="1">
            <a:blip r:embed="rId2">
              <a:alphaModFix amt="2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D9AC786-075A-43D9-813F-2AF5ACAF3C49}"/>
              </a:ext>
            </a:extLst>
          </p:cNvPr>
          <p:cNvSpPr txBox="1">
            <a:spLocks/>
          </p:cNvSpPr>
          <p:nvPr/>
        </p:nvSpPr>
        <p:spPr>
          <a:xfrm>
            <a:off x="2231472" y="1786856"/>
            <a:ext cx="9869791" cy="419449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>
              <a:lnSpc>
                <a:spcPct val="170000"/>
              </a:lnSpc>
              <a:buFont typeface="Wingdings" panose="05000000000000000000" pitchFamily="2" charset="2"/>
              <a:buChar char="l"/>
            </a:pPr>
            <a:r>
              <a:rPr lang="en-US" b="1" dirty="0">
                <a:latin typeface="Yu Gothic" panose="020B0400000000000000" pitchFamily="34" charset="-128"/>
                <a:ea typeface="Yu Gothic" panose="020B0400000000000000" pitchFamily="34" charset="-128"/>
              </a:rPr>
              <a:t>Educational and career opportunities for our kids</a:t>
            </a:r>
          </a:p>
          <a:p>
            <a:pPr marL="342900" lvl="0" indent="-342900" algn="l">
              <a:lnSpc>
                <a:spcPct val="170000"/>
              </a:lnSpc>
              <a:buFont typeface="Wingdings" panose="05000000000000000000" pitchFamily="2" charset="2"/>
              <a:buChar char="l"/>
            </a:pPr>
            <a:r>
              <a:rPr lang="en-US" b="1" dirty="0">
                <a:latin typeface="Yu Gothic" panose="020B0400000000000000" pitchFamily="34" charset="-128"/>
                <a:ea typeface="Yu Gothic" panose="020B0400000000000000" pitchFamily="34" charset="-128"/>
              </a:rPr>
              <a:t>Good jobs from companies that choose to grow in Manchester</a:t>
            </a:r>
          </a:p>
          <a:p>
            <a:pPr marL="342900" lvl="0" indent="-342900" algn="l">
              <a:lnSpc>
                <a:spcPct val="170000"/>
              </a:lnSpc>
              <a:buFont typeface="Wingdings" panose="05000000000000000000" pitchFamily="2" charset="2"/>
              <a:buChar char="l"/>
            </a:pPr>
            <a:r>
              <a:rPr lang="en-US" b="1" dirty="0">
                <a:latin typeface="Yu Gothic" panose="020B0400000000000000" pitchFamily="34" charset="-128"/>
                <a:ea typeface="Yu Gothic" panose="020B0400000000000000" pitchFamily="34" charset="-128"/>
              </a:rPr>
              <a:t>Safer and more welcoming neighborhoods</a:t>
            </a:r>
          </a:p>
          <a:p>
            <a:pPr marL="342900" lvl="0" indent="-342900" algn="l">
              <a:lnSpc>
                <a:spcPct val="170000"/>
              </a:lnSpc>
              <a:buFont typeface="Wingdings" panose="05000000000000000000" pitchFamily="2" charset="2"/>
              <a:buChar char="l"/>
            </a:pPr>
            <a:r>
              <a:rPr lang="en-US" b="1" dirty="0">
                <a:latin typeface="Yu Gothic" panose="020B0400000000000000" pitchFamily="34" charset="-128"/>
                <a:ea typeface="Yu Gothic" panose="020B0400000000000000" pitchFamily="34" charset="-128"/>
              </a:rPr>
              <a:t>Higher property values, enhanced by reputation of our schools</a:t>
            </a:r>
          </a:p>
          <a:p>
            <a:pPr marL="342900" lvl="0" indent="-342900" algn="l">
              <a:lnSpc>
                <a:spcPct val="170000"/>
              </a:lnSpc>
              <a:buFont typeface="Wingdings" panose="05000000000000000000" pitchFamily="2" charset="2"/>
              <a:buChar char="l"/>
            </a:pPr>
            <a:r>
              <a:rPr lang="en-US" b="1" dirty="0">
                <a:latin typeface="Yu Gothic" panose="020B0400000000000000" pitchFamily="34" charset="-128"/>
                <a:ea typeface="Yu Gothic" panose="020B0400000000000000" pitchFamily="34" charset="-128"/>
              </a:rPr>
              <a:t>Celebration of our unique ethnic and cultural diversity</a:t>
            </a:r>
          </a:p>
          <a:p>
            <a:pPr marL="342900" lvl="0" indent="-342900" algn="l">
              <a:lnSpc>
                <a:spcPct val="170000"/>
              </a:lnSpc>
              <a:buFont typeface="Wingdings" panose="05000000000000000000" pitchFamily="2" charset="2"/>
              <a:buChar char="l"/>
            </a:pPr>
            <a:r>
              <a:rPr lang="en-US" b="1" dirty="0">
                <a:latin typeface="Yu Gothic" panose="020B0400000000000000" pitchFamily="34" charset="-128"/>
                <a:ea typeface="Yu Gothic" panose="020B0400000000000000" pitchFamily="34" charset="-128"/>
              </a:rPr>
              <a:t>Promotion of productive and respectful civic engagement</a:t>
            </a:r>
            <a:endParaRPr lang="en-US" sz="2000" b="1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019F2C-233A-4EDF-BCF6-3F6BA3846687}"/>
              </a:ext>
            </a:extLst>
          </p:cNvPr>
          <p:cNvSpPr txBox="1">
            <a:spLocks/>
          </p:cNvSpPr>
          <p:nvPr/>
        </p:nvSpPr>
        <p:spPr>
          <a:xfrm>
            <a:off x="332764" y="311124"/>
            <a:ext cx="11999053" cy="163556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5400" b="1" dirty="0">
                <a:solidFill>
                  <a:srgbClr val="A6C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28% 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+ </a:t>
            </a:r>
            <a:r>
              <a:rPr lang="en-US" sz="5400" b="1" dirty="0">
                <a:solidFill>
                  <a:srgbClr val="EE26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72% 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= Benefits for ALL of Manchester’s Residents:</a:t>
            </a:r>
          </a:p>
        </p:txBody>
      </p:sp>
      <p:pic>
        <p:nvPicPr>
          <p:cNvPr id="13" name="Picture 1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7423B6F2-0D57-4D6A-BB21-4FC3DE0EF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572" y="5967780"/>
            <a:ext cx="901147" cy="71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58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CC406A-D842-49AD-8299-8187FBB1DD96}"/>
              </a:ext>
            </a:extLst>
          </p:cNvPr>
          <p:cNvSpPr/>
          <p:nvPr/>
        </p:nvSpPr>
        <p:spPr>
          <a:xfrm>
            <a:off x="-67112" y="-74648"/>
            <a:ext cx="12398929" cy="6954473"/>
          </a:xfrm>
          <a:prstGeom prst="rect">
            <a:avLst/>
          </a:prstGeom>
          <a:blipFill dpi="0" rotWithShape="1">
            <a:blip r:embed="rId2">
              <a:alphaModFix amt="2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D9AC786-075A-43D9-813F-2AF5ACAF3C49}"/>
              </a:ext>
            </a:extLst>
          </p:cNvPr>
          <p:cNvSpPr txBox="1">
            <a:spLocks/>
          </p:cNvSpPr>
          <p:nvPr/>
        </p:nvSpPr>
        <p:spPr>
          <a:xfrm>
            <a:off x="587229" y="1273197"/>
            <a:ext cx="11570447" cy="495778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b="1" dirty="0">
                <a:latin typeface="Yu Gothic" panose="020B0400000000000000" pitchFamily="34" charset="-128"/>
                <a:ea typeface="Yu Gothic" panose="020B0400000000000000" pitchFamily="34" charset="-128"/>
              </a:rPr>
              <a:t>Founders with credibility and passion</a:t>
            </a:r>
          </a:p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b="1" dirty="0">
                <a:latin typeface="Yu Gothic" panose="020B0400000000000000" pitchFamily="34" charset="-128"/>
                <a:ea typeface="Yu Gothic" panose="020B0400000000000000" pitchFamily="34" charset="-128"/>
              </a:rPr>
              <a:t>Superintendent of MSD, Dr. </a:t>
            </a:r>
            <a:r>
              <a:rPr lang="en-US" b="1" dirty="0" err="1">
                <a:latin typeface="Yu Gothic" panose="020B0400000000000000" pitchFamily="34" charset="-128"/>
                <a:ea typeface="Yu Gothic" panose="020B0400000000000000" pitchFamily="34" charset="-128"/>
              </a:rPr>
              <a:t>Bolgen</a:t>
            </a:r>
            <a:r>
              <a:rPr lang="en-US" b="1" dirty="0">
                <a:latin typeface="Yu Gothic" panose="020B0400000000000000" pitchFamily="34" charset="-128"/>
                <a:ea typeface="Yu Gothic" panose="020B0400000000000000" pitchFamily="34" charset="-128"/>
              </a:rPr>
              <a:t> Vargas, an active participant</a:t>
            </a:r>
          </a:p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b="1" dirty="0">
                <a:latin typeface="Yu Gothic" panose="020B0400000000000000" pitchFamily="34" charset="-128"/>
                <a:ea typeface="Yu Gothic" panose="020B0400000000000000" pitchFamily="34" charset="-128"/>
              </a:rPr>
              <a:t>Mayor Joyce Craig pledges her full support</a:t>
            </a:r>
          </a:p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b="1" dirty="0">
                <a:latin typeface="Yu Gothic" panose="020B0400000000000000" pitchFamily="34" charset="-128"/>
                <a:ea typeface="Yu Gothic" panose="020B0400000000000000" pitchFamily="34" charset="-128"/>
              </a:rPr>
              <a:t>Leadership of all five bargaining units endorse</a:t>
            </a:r>
          </a:p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b="1" dirty="0">
                <a:latin typeface="Yu Gothic" panose="020B0400000000000000" pitchFamily="34" charset="-128"/>
                <a:ea typeface="Yu Gothic" panose="020B0400000000000000" pitchFamily="34" charset="-128"/>
              </a:rPr>
              <a:t>Greater Manchester Chamber of Commerce Board unanimously endorses</a:t>
            </a:r>
          </a:p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b="1" dirty="0">
                <a:latin typeface="Yu Gothic" panose="020B0400000000000000" pitchFamily="34" charset="-128"/>
                <a:ea typeface="Yu Gothic" panose="020B0400000000000000" pitchFamily="34" charset="-128"/>
              </a:rPr>
              <a:t>Granite United Way steps-up as Fiscal Agent</a:t>
            </a:r>
          </a:p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b="1" dirty="0">
                <a:solidFill>
                  <a:srgbClr val="EE266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100+ </a:t>
            </a:r>
            <a:r>
              <a:rPr lang="en-US" b="1" dirty="0">
                <a:latin typeface="Yu Gothic" panose="020B0400000000000000" pitchFamily="34" charset="-128"/>
                <a:ea typeface="Yu Gothic" panose="020B0400000000000000" pitchFamily="34" charset="-128"/>
              </a:rPr>
              <a:t>most notable businesses and non-profits sign-on as “Champions”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019F2C-233A-4EDF-BCF6-3F6BA3846687}"/>
              </a:ext>
            </a:extLst>
          </p:cNvPr>
          <p:cNvSpPr txBox="1">
            <a:spLocks/>
          </p:cNvSpPr>
          <p:nvPr/>
        </p:nvSpPr>
        <p:spPr>
          <a:xfrm>
            <a:off x="192947" y="455415"/>
            <a:ext cx="11999053" cy="103375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Early, enabling milestones:</a:t>
            </a:r>
          </a:p>
        </p:txBody>
      </p:sp>
      <p:pic>
        <p:nvPicPr>
          <p:cNvPr id="1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4CCF880-2B03-4E2F-9C7E-B8FEF7D73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572" y="5967780"/>
            <a:ext cx="901147" cy="71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805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426</Words>
  <Application>Microsoft Office PowerPoint</Application>
  <PresentationFormat>Widescreen</PresentationFormat>
  <Paragraphs>81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DengXian</vt:lpstr>
      <vt:lpstr>Yu Gothic</vt:lpstr>
      <vt:lpstr>A028 Medium</vt:lpstr>
      <vt:lpstr>Abadi</vt:lpstr>
      <vt:lpstr>Algerian</vt:lpstr>
      <vt:lpstr>Arial</vt:lpstr>
      <vt:lpstr>Arial Black</vt:lpstr>
      <vt:lpstr>Bauhaus 93</vt:lpstr>
      <vt:lpstr>Brush Script MT</vt:lpstr>
      <vt:lpstr>Calibri</vt:lpstr>
      <vt:lpstr>Calibri Light</vt:lpstr>
      <vt:lpstr>Coronet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Underhill</dc:creator>
  <cp:lastModifiedBy>Barry Brensinger</cp:lastModifiedBy>
  <cp:revision>153</cp:revision>
  <dcterms:created xsi:type="dcterms:W3CDTF">2018-08-16T13:44:56Z</dcterms:created>
  <dcterms:modified xsi:type="dcterms:W3CDTF">2018-10-12T23:04:42Z</dcterms:modified>
</cp:coreProperties>
</file>