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9" r:id="rId3"/>
    <p:sldId id="257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7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8BC829-0AD4-224C-8114-4CEFD38E7CE9}" type="datetimeFigureOut">
              <a:rPr lang="en-US" smtClean="0"/>
              <a:t>3/30/17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59D9D-782B-0A42-B1F5-E6B27149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8582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7B2C57-55DD-3543-9906-1565743BD666}" type="datetimeFigureOut">
              <a:rPr lang="en-US" smtClean="0"/>
              <a:t>3/30/17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65ADAA-C842-834E-86ED-D9268CAED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232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aperBackingColor.jpg"/>
          <p:cNvPicPr>
            <a:picLocks noChangeAspect="1"/>
          </p:cNvPicPr>
          <p:nvPr/>
        </p:nvPicPr>
        <p:blipFill>
          <a:blip r:embed="rId2"/>
          <a:srcRect l="469" t="13915"/>
          <a:stretch>
            <a:fillRect/>
          </a:stretch>
        </p:blipFill>
        <p:spPr>
          <a:xfrm>
            <a:off x="1613903" y="699248"/>
            <a:ext cx="5916194" cy="3837694"/>
          </a:xfrm>
          <a:prstGeom prst="rect">
            <a:avLst/>
          </a:prstGeom>
          <a:solidFill>
            <a:srgbClr val="FFFFFF">
              <a:shade val="85000"/>
            </a:srgbClr>
          </a:solidFill>
          <a:ln w="22225" cap="sq">
            <a:solidFill>
              <a:srgbClr val="FDFDFD"/>
            </a:solidFill>
            <a:miter lim="800000"/>
          </a:ln>
          <a:effectLst>
            <a:outerShdw blurRad="57150" dist="37500" dir="7560000" sy="98000" kx="80000" ky="63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37CA-A5C2-5849-98FB-805D222579D7}" type="datetime1">
              <a:rPr lang="en-US" smtClean="0"/>
              <a:t>3/30/17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Greater Keene Chamber of Commerce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9569" y="1143000"/>
            <a:ext cx="5724862" cy="1846961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69" y="2994212"/>
            <a:ext cx="5724862" cy="1007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SzPct val="90000"/>
              <a:buFont typeface="Wingdings" pitchFamily="2" charset="2"/>
              <a:buNone/>
              <a:defRPr sz="2000" kern="120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9BF7F-BA19-904E-9716-544193B8CA87}" type="datetime1">
              <a:rPr lang="en-US" smtClean="0"/>
              <a:t>3/30/17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Greater Keene Chamber of Commerce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58DE-847E-104E-8D33-B3EADA07F583}" type="datetime1">
              <a:rPr lang="en-US" smtClean="0"/>
              <a:t>3/30/17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Greater Keene Chamber of Commerce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363" y="1143000"/>
            <a:ext cx="3807662" cy="1341344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199" y="605118"/>
            <a:ext cx="3776472" cy="556549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0363" y="2618815"/>
            <a:ext cx="3807662" cy="3133164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ED203-86A9-CA4D-9388-447911E706CC}" type="datetime1">
              <a:rPr lang="en-US" smtClean="0"/>
              <a:t>3/30/17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Greater Keene Chamber of Commerce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CEA2-9DDD-F245-BBD2-92140A589EB3}" type="datetime1">
              <a:rPr lang="en-US" smtClean="0"/>
              <a:t>3/30/17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Greater Keene Chamber of Commerce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pictureCaptionBacking.png"/>
          <p:cNvPicPr>
            <a:picLocks noChangeAspect="1"/>
          </p:cNvPicPr>
          <p:nvPr/>
        </p:nvPicPr>
        <p:blipFill>
          <a:blip r:embed="rId2"/>
          <a:srcRect l="52272" t="8889" r="5152" b="16566"/>
          <a:stretch>
            <a:fillRect/>
          </a:stretch>
        </p:blipFill>
        <p:spPr>
          <a:xfrm>
            <a:off x="4594412" y="663388"/>
            <a:ext cx="3893127" cy="5112327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725487" y="1143000"/>
            <a:ext cx="3792537" cy="1341344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487" y="2618815"/>
            <a:ext cx="3792537" cy="3133164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29938" y="864971"/>
            <a:ext cx="3422075" cy="47091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487" y="462896"/>
            <a:ext cx="7718425" cy="828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5489" y="1598613"/>
            <a:ext cx="7718424" cy="45720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E770-63AD-F24D-830C-D3BCC65F41C3}" type="datetime1">
              <a:rPr lang="en-US" smtClean="0"/>
              <a:t>3/30/17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Greater Keene Chamber of Commerce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685801"/>
            <a:ext cx="1066800" cy="5484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5488" y="685757"/>
            <a:ext cx="6437312" cy="548222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4F596-CBF7-F645-9364-156322FD2057}" type="datetime1">
              <a:rPr lang="en-US" smtClean="0"/>
              <a:t>3/30/17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Greater Keene Chamber of Commerce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7DBE7-111F-124B-9F17-E3595BCA2344}" type="datetime1">
              <a:rPr lang="en-US" smtClean="0"/>
              <a:t>3/30/17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Greater Keene Chamber of Commerce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hotoBacking-r.png"/>
          <p:cNvPicPr>
            <a:picLocks noChangeAspect="1"/>
          </p:cNvPicPr>
          <p:nvPr/>
        </p:nvPicPr>
        <p:blipFill>
          <a:blip r:embed="rId2"/>
          <a:srcRect l="17353" t="9412" r="17500" b="32353"/>
          <a:stretch>
            <a:fillRect/>
          </a:stretch>
        </p:blipFill>
        <p:spPr>
          <a:xfrm>
            <a:off x="1586753" y="645459"/>
            <a:ext cx="5957047" cy="3993776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0A6CF349-9EBF-D442-8924-D6CACA64A8DF}" type="datetime1">
              <a:rPr lang="en-US" smtClean="0"/>
              <a:t>3/30/17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Greater Keene Chamber of Commerce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4435" y="4953000"/>
            <a:ext cx="8095130" cy="857250"/>
          </a:xfrm>
        </p:spPr>
        <p:txBody>
          <a:bodyPr anchor="b" anchorCtr="0">
            <a:noAutofit/>
          </a:bodyPr>
          <a:lstStyle>
            <a:lvl1pPr>
              <a:defRPr sz="54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4435" y="5791200"/>
            <a:ext cx="8095130" cy="50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1764792" y="804672"/>
            <a:ext cx="5638800" cy="3657600"/>
          </a:xfrm>
        </p:spPr>
        <p:txBody>
          <a:bodyPr/>
          <a:lstStyle>
            <a:lvl1pPr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818" y="2514600"/>
            <a:ext cx="8162365" cy="914400"/>
          </a:xfrm>
        </p:spPr>
        <p:txBody>
          <a:bodyPr anchor="b" anchorCtr="0"/>
          <a:lstStyle>
            <a:lvl1pPr algn="ctr">
              <a:defRPr sz="5400" b="0" cap="none" baseline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818" y="3429000"/>
            <a:ext cx="8162365" cy="701000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39F94989-F7E5-434E-A2B5-FBD0761CDFAA}" type="datetime1">
              <a:rPr lang="en-US" smtClean="0"/>
              <a:t>3/30/17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Greater Keene Chamber of Commerce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CA0E-09F1-9546-A550-1EE293AF6D66}" type="datetime1">
              <a:rPr lang="en-US" smtClean="0"/>
              <a:t>3/30/17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Greater Keene Chamber of Commerce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598613"/>
            <a:ext cx="3773488" cy="427877"/>
          </a:xfrm>
        </p:spPr>
        <p:txBody>
          <a:bodyPr anchor="b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900" y="2174875"/>
            <a:ext cx="3773488" cy="399732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98613"/>
            <a:ext cx="3776472" cy="427877"/>
          </a:xfrm>
        </p:spPr>
        <p:txBody>
          <a:bodyPr anchor="b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776472" cy="399732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D66F-6AFC-BF4E-9859-346027F1C0FB}" type="datetime1">
              <a:rPr lang="en-US" smtClean="0"/>
              <a:t>3/30/17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Greater Keene Chamber of Commerce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7707406" cy="223113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DC21-B4C8-944B-B47C-077E65B6D619}" type="datetime1">
              <a:rPr lang="en-US" smtClean="0"/>
              <a:t>3/30/17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Greater Keene Chamber of Commerce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23900" y="3914170"/>
            <a:ext cx="7707406" cy="223113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990D-FEAE-5D46-90CB-1ECB74849701}" type="datetime1">
              <a:rPr lang="en-US" smtClean="0"/>
              <a:t>3/30/17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Greater Keene Chamber of Commerce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9FD94-C49D-4140-B26C-EA94BE86EFAF}" type="datetime1">
              <a:rPr lang="en-US" smtClean="0"/>
              <a:t>3/30/17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Greater Keene Chamber of Commerce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239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6141" y="314979"/>
            <a:ext cx="769171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6141" y="1586753"/>
            <a:ext cx="7691719" cy="4571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2FE6CA7-1975-304D-914E-6CAF21BA7B89}" type="datetime1">
              <a:rPr lang="en-US" smtClean="0"/>
              <a:t>3/30/17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Greater Keene Chamber of Commerce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400"/>
        </a:spcBef>
        <a:buSzPct val="90000"/>
        <a:buFont typeface="Wingdings" pitchFamily="2" charset="2"/>
        <a:buChar char="v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2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63650" indent="-349250" algn="l" defTabSz="914400" rtl="0" eaLnBrk="1" latinLnBrk="0" hangingPunct="1">
        <a:spcBef>
          <a:spcPts val="1200"/>
        </a:spcBef>
        <a:buSzPct val="90000"/>
        <a:buFont typeface="Wingdings" pitchFamily="2" charset="2"/>
        <a:buChar char="v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336550" algn="l" defTabSz="914400" rtl="0" eaLnBrk="1" latinLnBrk="0" hangingPunct="1">
        <a:spcBef>
          <a:spcPts val="12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946275" indent="-346075" algn="l" defTabSz="914400" rtl="0" eaLnBrk="1" latinLnBrk="0" hangingPunct="1">
        <a:spcBef>
          <a:spcPts val="1200"/>
        </a:spcBef>
        <a:buSzPct val="90000"/>
        <a:buFont typeface="Wingdings" pitchFamily="2" charset="2"/>
        <a:buChar char="v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 typeface="Wingdings" pitchFamily="2" charset="2"/>
        <a:buChar char="v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 typeface="Wingdings" pitchFamily="2" charset="2"/>
        <a:buChar char="v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9569" y="1624647"/>
            <a:ext cx="5724862" cy="1846961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SW NH Workforce Challenges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69" y="3296464"/>
            <a:ext cx="5724862" cy="10072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Shifting Strategies from</a:t>
            </a:r>
          </a:p>
          <a:p>
            <a:r>
              <a:rPr lang="en-US" dirty="0" smtClean="0"/>
              <a:t>Transactional to Transformational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Greater Keene                      Chamber of Commerce</a:t>
            </a:r>
            <a:endParaRPr lang="en-US" dirty="0"/>
          </a:p>
        </p:txBody>
      </p:sp>
      <p:pic>
        <p:nvPicPr>
          <p:cNvPr id="7" name="Picture 6" descr="C:\Users\psuter\Desktop\Marketing\GKCC Logos\GKCC-Favicon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9020" y="5889232"/>
            <a:ext cx="675142" cy="6576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12738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Looking for Input/Feedback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Is our workforce challenge properly understood?</a:t>
            </a:r>
          </a:p>
          <a:p>
            <a:r>
              <a:rPr lang="en-US" dirty="0" smtClean="0"/>
              <a:t>Are we approaching the challenge strategically and programmatically, to achieve transformational change?</a:t>
            </a:r>
          </a:p>
          <a:p>
            <a:r>
              <a:rPr lang="en-US" dirty="0" smtClean="0"/>
              <a:t>Or are we responding to the challenge tactically and episodically, to achieve isolated transactional victories?</a:t>
            </a:r>
          </a:p>
          <a:p>
            <a:r>
              <a:rPr lang="en-US" dirty="0"/>
              <a:t>What do we know about our competition?</a:t>
            </a:r>
          </a:p>
          <a:p>
            <a:r>
              <a:rPr lang="en-US" dirty="0" smtClean="0"/>
              <a:t>Is there a sense of urgency about the workforce challenge?</a:t>
            </a:r>
          </a:p>
          <a:p>
            <a:r>
              <a:rPr lang="en-US" dirty="0" smtClean="0"/>
              <a:t>Are we resourced adequately to sustain any effort?</a:t>
            </a:r>
          </a:p>
          <a:p>
            <a:r>
              <a:rPr lang="en-US" dirty="0" smtClean="0"/>
              <a:t>What is the best role for business to play?</a:t>
            </a:r>
          </a:p>
          <a:p>
            <a:r>
              <a:rPr lang="en-US" dirty="0" smtClean="0"/>
              <a:t>What can/should Chambers of Commerce be doing?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Greater Keene                      Chamber of Commerce</a:t>
            </a:r>
            <a:endParaRPr lang="en-US" dirty="0"/>
          </a:p>
        </p:txBody>
      </p:sp>
      <p:pic>
        <p:nvPicPr>
          <p:cNvPr id="6" name="Picture 5" descr="C:\Users\psuter\Desktop\Marketing\GKCC Logos\GKCC-Favicon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638" y="6245212"/>
            <a:ext cx="381000" cy="381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9132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Moving the </a:t>
            </a:r>
            <a:r>
              <a:rPr lang="en-US" sz="4000" dirty="0" err="1" smtClean="0"/>
              <a:t>Monadnock</a:t>
            </a:r>
            <a:r>
              <a:rPr lang="en-US" sz="4000" dirty="0" smtClean="0"/>
              <a:t> Region</a:t>
            </a:r>
            <a:br>
              <a:rPr lang="en-US" sz="4000" dirty="0" smtClean="0"/>
            </a:br>
            <a:r>
              <a:rPr lang="en-US" sz="4000" dirty="0" smtClean="0"/>
              <a:t>Toward Transformational Change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000" dirty="0" smtClean="0"/>
          </a:p>
          <a:p>
            <a:r>
              <a:rPr lang="en-US" dirty="0" smtClean="0"/>
              <a:t>Regional Center for Advanced Manufacturing (RCAM) formed in 2009 - Demand and Supply are talking &amp; acting…but it’s transactional</a:t>
            </a:r>
          </a:p>
          <a:p>
            <a:r>
              <a:rPr lang="en-US" dirty="0" smtClean="0"/>
              <a:t>RCAM model now being duplicated for Healthcare and Financial Services</a:t>
            </a:r>
          </a:p>
          <a:p>
            <a:r>
              <a:rPr lang="en-US" dirty="0" smtClean="0"/>
              <a:t>State’s Sector Partnership Initiatives mirror RCAM model – Employer driven</a:t>
            </a:r>
          </a:p>
          <a:p>
            <a:r>
              <a:rPr lang="en-US" dirty="0" smtClean="0"/>
              <a:t>RCAM 2.0 becomes </a:t>
            </a:r>
            <a:r>
              <a:rPr lang="en-US" b="1" dirty="0" err="1" smtClean="0"/>
              <a:t>Monadnock</a:t>
            </a:r>
            <a:r>
              <a:rPr lang="en-US" b="1" i="1" dirty="0" err="1" smtClean="0"/>
              <a:t>WorX</a:t>
            </a:r>
            <a:r>
              <a:rPr lang="en-US" dirty="0" smtClean="0"/>
              <a:t> in 2017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Greater Keene                      Chamber of Commerce</a:t>
            </a:r>
            <a:endParaRPr lang="en-US" dirty="0"/>
          </a:p>
        </p:txBody>
      </p:sp>
      <p:pic>
        <p:nvPicPr>
          <p:cNvPr id="6" name="Picture 5" descr="C:\Users\psuter\Desktop\Marketing\GKCC Logos\GKCC-Favicon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638" y="6245212"/>
            <a:ext cx="381000" cy="381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787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UNITE-LA Model</a:t>
            </a:r>
            <a:br>
              <a:rPr lang="en-US" sz="4000" dirty="0" smtClean="0"/>
            </a:br>
            <a:r>
              <a:rPr lang="en-US" sz="4000" dirty="0" smtClean="0"/>
              <a:t>(For </a:t>
            </a:r>
            <a:r>
              <a:rPr lang="en-US" sz="4000" dirty="0" err="1" smtClean="0"/>
              <a:t>Monadnock</a:t>
            </a:r>
            <a:r>
              <a:rPr lang="en-US" sz="4000" dirty="0" smtClean="0"/>
              <a:t> Region?)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Part of the LA Chamber (c3 </a:t>
            </a:r>
            <a:r>
              <a:rPr lang="en-US" dirty="0" err="1" smtClean="0"/>
              <a:t>vs</a:t>
            </a:r>
            <a:r>
              <a:rPr lang="en-US" dirty="0" smtClean="0"/>
              <a:t> c6)</a:t>
            </a:r>
          </a:p>
          <a:p>
            <a:pPr lvl="1"/>
            <a:r>
              <a:rPr lang="en-US" dirty="0" smtClean="0"/>
              <a:t>LA Chamber has 100+ full-time employees</a:t>
            </a:r>
          </a:p>
          <a:p>
            <a:pPr lvl="1"/>
            <a:r>
              <a:rPr lang="en-US" dirty="0" smtClean="0"/>
              <a:t>30+ work full-time on workforce development and educational attainment </a:t>
            </a:r>
          </a:p>
          <a:p>
            <a:r>
              <a:rPr lang="en-US" dirty="0" smtClean="0"/>
              <a:t>LA Compact articulates goals (collective impact)</a:t>
            </a:r>
          </a:p>
          <a:p>
            <a:pPr lvl="1"/>
            <a:r>
              <a:rPr lang="en-US" dirty="0" smtClean="0"/>
              <a:t>All students graduate high school</a:t>
            </a:r>
          </a:p>
          <a:p>
            <a:pPr lvl="1"/>
            <a:r>
              <a:rPr lang="en-US" dirty="0" smtClean="0"/>
              <a:t>All students have access to and are prepared for success in college</a:t>
            </a:r>
          </a:p>
          <a:p>
            <a:pPr lvl="1"/>
            <a:r>
              <a:rPr lang="en-US" dirty="0" smtClean="0"/>
              <a:t>All students have access to pathways to sustainable jobs and careers</a:t>
            </a:r>
          </a:p>
          <a:p>
            <a:r>
              <a:rPr lang="en-US" dirty="0" smtClean="0"/>
              <a:t>UNITE-LA is convener of Compact &amp; Workgroups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Greater Keene                      Chamber of Commerce</a:t>
            </a:r>
            <a:endParaRPr lang="en-US" dirty="0"/>
          </a:p>
        </p:txBody>
      </p:sp>
      <p:pic>
        <p:nvPicPr>
          <p:cNvPr id="6" name="Picture 5" descr="C:\Users\psuter\Desktop\Marketing\GKCC Logos\GKCC-Favicon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638" y="6245212"/>
            <a:ext cx="381000" cy="381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3769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 smtClean="0"/>
              <a:t>Monadnock</a:t>
            </a:r>
            <a:r>
              <a:rPr lang="en-US" sz="4000" i="1" dirty="0" err="1" smtClean="0"/>
              <a:t>WorX</a:t>
            </a:r>
            <a:r>
              <a:rPr lang="en-US" sz="4000" i="1" dirty="0" smtClean="0"/>
              <a:t/>
            </a:r>
            <a:br>
              <a:rPr lang="en-US" sz="4000" i="1" dirty="0" smtClean="0"/>
            </a:br>
            <a:r>
              <a:rPr lang="en-US" sz="4000" dirty="0" smtClean="0"/>
              <a:t>Initial Goals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Develop Comprehensive </a:t>
            </a:r>
            <a:r>
              <a:rPr lang="en-US" b="1" i="1" dirty="0" smtClean="0"/>
              <a:t>Regional</a:t>
            </a:r>
            <a:r>
              <a:rPr lang="en-US" dirty="0" smtClean="0"/>
              <a:t> Data, By Sector</a:t>
            </a:r>
          </a:p>
          <a:p>
            <a:pPr lvl="1"/>
            <a:r>
              <a:rPr lang="en-US" dirty="0" smtClean="0"/>
              <a:t>How many anticipated retirements in 3, 5, 10 years</a:t>
            </a:r>
          </a:p>
          <a:p>
            <a:pPr lvl="1"/>
            <a:r>
              <a:rPr lang="en-US" dirty="0" smtClean="0"/>
              <a:t>How many jobs eliminated (e.g. automation), in 3, 5, 10</a:t>
            </a:r>
          </a:p>
          <a:p>
            <a:pPr lvl="1"/>
            <a:r>
              <a:rPr lang="en-US" dirty="0" smtClean="0"/>
              <a:t>How much hiring, by skill-set, anticipated in 3, 5, 10</a:t>
            </a:r>
          </a:p>
          <a:p>
            <a:pPr lvl="1"/>
            <a:r>
              <a:rPr lang="en-US" dirty="0" smtClean="0"/>
              <a:t>Identify &amp; quantify sources of future workforce </a:t>
            </a:r>
          </a:p>
          <a:p>
            <a:r>
              <a:rPr lang="en-US" dirty="0" smtClean="0"/>
              <a:t>Develop Comprehensive </a:t>
            </a:r>
            <a:r>
              <a:rPr lang="en-US" b="1" i="1" dirty="0" smtClean="0"/>
              <a:t>Regional</a:t>
            </a:r>
            <a:r>
              <a:rPr lang="en-US" dirty="0" smtClean="0"/>
              <a:t> Marketing Plan</a:t>
            </a:r>
          </a:p>
          <a:p>
            <a:pPr lvl="1"/>
            <a:r>
              <a:rPr lang="en-US" dirty="0" smtClean="0"/>
              <a:t>Develop one-stop website/portal </a:t>
            </a:r>
          </a:p>
          <a:p>
            <a:pPr lvl="1"/>
            <a:r>
              <a:rPr lang="en-US" dirty="0" smtClean="0"/>
              <a:t>Increase advertising and PR effort (in-state, out-of-state)</a:t>
            </a:r>
          </a:p>
          <a:p>
            <a:r>
              <a:rPr lang="en-US" dirty="0" smtClean="0"/>
              <a:t>Expand </a:t>
            </a:r>
            <a:r>
              <a:rPr lang="en-US" b="1" i="1" dirty="0" smtClean="0"/>
              <a:t>Regional</a:t>
            </a:r>
            <a:r>
              <a:rPr lang="en-US" dirty="0" smtClean="0"/>
              <a:t> Experiential Workforce </a:t>
            </a:r>
            <a:r>
              <a:rPr lang="en-US" dirty="0" smtClean="0"/>
              <a:t>Programs</a:t>
            </a:r>
          </a:p>
          <a:p>
            <a:r>
              <a:rPr lang="en-US" dirty="0" smtClean="0"/>
              <a:t>Raise minimum of $600,000 to sustain the above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Greater Keene                      Chamber of Commerce</a:t>
            </a:r>
            <a:endParaRPr lang="en-US" dirty="0"/>
          </a:p>
        </p:txBody>
      </p:sp>
      <p:pic>
        <p:nvPicPr>
          <p:cNvPr id="6" name="Picture 5" descr="C:\Users\psuter\Desktop\Marketing\GKCC Logos\GKCC-Favicon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638" y="6245212"/>
            <a:ext cx="381000" cy="381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8884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The Magic Wand</a:t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What’s the one thing you would do, if resources were available, to improve our workforce situation?</a:t>
            </a:r>
          </a:p>
          <a:p>
            <a:pPr lvl="1"/>
            <a:r>
              <a:rPr lang="en-US" dirty="0" smtClean="0"/>
              <a:t>What are the transformational programs?</a:t>
            </a:r>
          </a:p>
          <a:p>
            <a:pPr lvl="1"/>
            <a:r>
              <a:rPr lang="en-US" dirty="0" smtClean="0"/>
              <a:t>What are the transformational public policies</a:t>
            </a:r>
            <a:r>
              <a:rPr lang="en-US" dirty="0" smtClean="0"/>
              <a:t>?</a:t>
            </a:r>
          </a:p>
          <a:p>
            <a:r>
              <a:rPr lang="en-US" dirty="0" smtClean="0"/>
              <a:t>Examples of Transactional &gt; Transformational</a:t>
            </a:r>
          </a:p>
          <a:p>
            <a:pPr lvl="1"/>
            <a:r>
              <a:rPr lang="en-US" dirty="0" smtClean="0"/>
              <a:t>Internship programs &gt; internship policies</a:t>
            </a:r>
          </a:p>
          <a:p>
            <a:pPr lvl="1"/>
            <a:r>
              <a:rPr lang="en-US" dirty="0" smtClean="0"/>
              <a:t>Manufacturing Week &gt; Manufacturing Year</a:t>
            </a:r>
            <a:endParaRPr lang="en-US" dirty="0" smtClean="0"/>
          </a:p>
          <a:p>
            <a:r>
              <a:rPr lang="en-US" dirty="0" smtClean="0"/>
              <a:t>What’s preventing us from </a:t>
            </a:r>
            <a:r>
              <a:rPr lang="en-US" dirty="0" smtClean="0"/>
              <a:t>getting </a:t>
            </a:r>
            <a:r>
              <a:rPr lang="en-US" smtClean="0"/>
              <a:t>these things done?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Thank you.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Greater Keene                      Chamber of Commerce</a:t>
            </a:r>
            <a:endParaRPr lang="en-US" dirty="0"/>
          </a:p>
        </p:txBody>
      </p:sp>
      <p:pic>
        <p:nvPicPr>
          <p:cNvPr id="6" name="Picture 5" descr="C:\Users\psuter\Desktop\Marketing\GKCC Logos\GKCC-Favicon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638" y="6245212"/>
            <a:ext cx="381000" cy="381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38787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Venture">
  <a:themeElements>
    <a:clrScheme name="Venture">
      <a:dk1>
        <a:sysClr val="windowText" lastClr="000000"/>
      </a:dk1>
      <a:lt1>
        <a:sysClr val="window" lastClr="FFFFFF"/>
      </a:lt1>
      <a:dk2>
        <a:srgbClr val="738450"/>
      </a:dk2>
      <a:lt2>
        <a:srgbClr val="E8E9D1"/>
      </a:lt2>
      <a:accent1>
        <a:srgbClr val="9EB060"/>
      </a:accent1>
      <a:accent2>
        <a:srgbClr val="D09A08"/>
      </a:accent2>
      <a:accent3>
        <a:srgbClr val="F2EC86"/>
      </a:accent3>
      <a:accent4>
        <a:srgbClr val="824F1C"/>
      </a:accent4>
      <a:accent5>
        <a:srgbClr val="511818"/>
      </a:accent5>
      <a:accent6>
        <a:srgbClr val="553876"/>
      </a:accent6>
      <a:hlink>
        <a:srgbClr val="929547"/>
      </a:hlink>
      <a:folHlink>
        <a:srgbClr val="56633C"/>
      </a:folHlink>
    </a:clrScheme>
    <a:fontScheme name="Venture">
      <a:maj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Ven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76200" dist="25400" dir="13500000">
              <a:srgbClr val="4B4B4B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3">
            <a:duotone>
              <a:schemeClr val="phClr">
                <a:shade val="10000"/>
                <a:alpha val="30000"/>
                <a:satMod val="60000"/>
              </a:schemeClr>
              <a:schemeClr val="phClr">
                <a:tint val="20000"/>
                <a:alpha val="5000"/>
                <a:satMod val="30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Venture.thmx</Template>
  <TotalTime>173</TotalTime>
  <Words>422</Words>
  <Application>Microsoft Macintosh PowerPoint</Application>
  <PresentationFormat>On-screen Show 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Venture</vt:lpstr>
      <vt:lpstr> SW NH Workforce Challenges</vt:lpstr>
      <vt:lpstr>Looking for Input/Feedback</vt:lpstr>
      <vt:lpstr>Moving the Monadnock Region Toward Transformational Change</vt:lpstr>
      <vt:lpstr>UNITE-LA Model (For Monadnock Region?)</vt:lpstr>
      <vt:lpstr>MonadnockWorX Initial Goals</vt:lpstr>
      <vt:lpstr>The Magic Wand </vt:lpstr>
    </vt:vector>
  </TitlesOfParts>
  <Company>The Rivertide Group LLC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 Workforce Challenges</dc:title>
  <dc:creator>Phil Suter</dc:creator>
  <cp:lastModifiedBy>Phil Suter</cp:lastModifiedBy>
  <cp:revision>13</cp:revision>
  <dcterms:created xsi:type="dcterms:W3CDTF">2017-03-30T01:39:03Z</dcterms:created>
  <dcterms:modified xsi:type="dcterms:W3CDTF">2017-03-30T13:51:22Z</dcterms:modified>
</cp:coreProperties>
</file>