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34D00DD-5981-462A-8DDD-16FBF3050880}" type="datetimeFigureOut">
              <a:rPr lang="en-US" smtClean="0"/>
              <a:t>3/30/2017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F980262-AD66-468A-85E7-1B12B5325D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9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-title-slide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9144000" cy="68549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239407"/>
            <a:ext cx="7772400" cy="1470025"/>
          </a:xfrm>
        </p:spPr>
        <p:txBody>
          <a:bodyPr>
            <a:noAutofit/>
          </a:bodyPr>
          <a:lstStyle>
            <a:lvl1pPr algn="l">
              <a:defRPr sz="3000" b="1">
                <a:solidFill>
                  <a:srgbClr val="D0904C"/>
                </a:solidFill>
                <a:latin typeface="Minion Pro"/>
                <a:cs typeface="Minion Pro"/>
              </a:defRPr>
            </a:lvl1pPr>
          </a:lstStyle>
          <a:p>
            <a:r>
              <a:rPr lang="en-US" dirty="0" smtClean="0"/>
              <a:t>EDUCATION</a:t>
            </a:r>
            <a:br>
              <a:rPr lang="en-US" dirty="0" smtClean="0"/>
            </a:br>
            <a:r>
              <a:rPr lang="en-US" dirty="0" smtClean="0"/>
              <a:t>COLLABORATION</a:t>
            </a:r>
            <a:br>
              <a:rPr lang="en-US" dirty="0" smtClean="0"/>
            </a:br>
            <a:r>
              <a:rPr lang="en-US" dirty="0" smtClean="0"/>
              <a:t>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90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43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62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 baseline="0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0830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defRPr>
            </a:lvl1pPr>
            <a:lvl2pPr>
              <a:defRPr sz="135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defRPr>
            </a:lvl2pPr>
            <a:lvl3pPr>
              <a:defRPr sz="135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defRPr>
            </a:lvl3pPr>
            <a:lvl4pPr>
              <a:defRPr sz="135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defRPr>
            </a:lvl4pPr>
            <a:lvl5pPr>
              <a:defRPr sz="135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59402"/>
            <a:ext cx="2133600" cy="365125"/>
          </a:xfrm>
        </p:spPr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47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3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11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42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74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5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88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342900"/>
            <a:fld id="{0ADA00A4-95E1-5549-9E38-6347ABF872CD}" type="datetimeFigureOut">
              <a:rPr lang="en-US" smtClean="0">
                <a:solidFill>
                  <a:prstClr val="black"/>
                </a:solidFill>
              </a:rPr>
              <a:pPr defTabSz="342900"/>
              <a:t>3/30/2017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3429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91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013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1092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3755F4CF-C4F5-B64B-829C-E286CAC816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 descr="interior_slide.png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" b="95996"/>
          <a:stretch/>
        </p:blipFill>
        <p:spPr>
          <a:xfrm>
            <a:off x="0" y="0"/>
            <a:ext cx="9144000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59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3300" b="1" kern="1200">
          <a:solidFill>
            <a:srgbClr val="D0904C"/>
          </a:solidFill>
          <a:latin typeface="Minion Pro"/>
          <a:ea typeface="+mj-ea"/>
          <a:cs typeface="Minion Pro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175">
            <a:noFill/>
          </a:ln>
        </p:spPr>
        <p:txBody>
          <a:bodyPr/>
          <a:lstStyle/>
          <a:p>
            <a:r>
              <a:rPr lang="en-US" dirty="0" smtClean="0"/>
              <a:t>ACHIEVING 65 x 25: SPRING UPDATE MARCH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Improving post-secondary persistence and completion:</a:t>
            </a:r>
          </a:p>
          <a:p>
            <a:pPr lvl="1"/>
            <a:r>
              <a:rPr lang="en-US" dirty="0"/>
              <a:t>Create a state-wide committee to review software for first year college </a:t>
            </a:r>
            <a:r>
              <a:rPr lang="en-US" dirty="0" smtClean="0"/>
              <a:t>students to explore and develop </a:t>
            </a:r>
            <a:r>
              <a:rPr lang="en-US" dirty="0" smtClean="0"/>
              <a:t>career and educational </a:t>
            </a:r>
            <a:r>
              <a:rPr lang="en-US" dirty="0" smtClean="0"/>
              <a:t>purpose</a:t>
            </a:r>
            <a:endParaRPr lang="en-US" dirty="0"/>
          </a:p>
          <a:p>
            <a:pPr lvl="1"/>
            <a:r>
              <a:rPr lang="en-US" dirty="0" smtClean="0"/>
              <a:t>Continue to support &amp; develop robust transfer programs</a:t>
            </a:r>
          </a:p>
          <a:p>
            <a:pPr lvl="2"/>
            <a:r>
              <a:rPr lang="en-US" dirty="0" smtClean="0"/>
              <a:t>Active and engaged NH Transfer program (public and private colleges)</a:t>
            </a:r>
          </a:p>
          <a:p>
            <a:pPr lvl="1"/>
            <a:r>
              <a:rPr lang="en-US" dirty="0" smtClean="0"/>
              <a:t>Continue outreach campaign to non-completing adults to enroll in degree completion programs</a:t>
            </a:r>
          </a:p>
          <a:p>
            <a:pPr lvl="1"/>
            <a:r>
              <a:rPr lang="en-US" dirty="0" smtClean="0"/>
              <a:t>CCSNH </a:t>
            </a:r>
            <a:r>
              <a:rPr lang="en-US" dirty="0" smtClean="0"/>
              <a:t>Purpose First, 15 to Finish and Block Scheduling</a:t>
            </a:r>
          </a:p>
          <a:p>
            <a:pPr lvl="1"/>
            <a:r>
              <a:rPr lang="en-US" dirty="0" smtClean="0"/>
              <a:t>CCSNH Co-Requisite remediation  </a:t>
            </a:r>
          </a:p>
          <a:p>
            <a:pPr marL="0" indent="0">
              <a:buNone/>
            </a:pPr>
            <a:r>
              <a:rPr lang="en-US" dirty="0" smtClean="0"/>
              <a:t>Increase number of NH high school students attending post-secondary institutions</a:t>
            </a:r>
          </a:p>
          <a:p>
            <a:pPr lvl="1"/>
            <a:r>
              <a:rPr lang="en-US" dirty="0"/>
              <a:t>Pilot program to place non-selected </a:t>
            </a:r>
            <a:r>
              <a:rPr lang="en-US" dirty="0" smtClean="0"/>
              <a:t>students from KSC and PSU </a:t>
            </a:r>
            <a:r>
              <a:rPr lang="en-US" dirty="0"/>
              <a:t>into CCSNH schools to improve enrollment and subsequent transfer </a:t>
            </a:r>
            <a:r>
              <a:rPr lang="en-US" dirty="0" smtClean="0"/>
              <a:t>potential</a:t>
            </a:r>
          </a:p>
          <a:p>
            <a:pPr lvl="1"/>
            <a:r>
              <a:rPr lang="en-US" dirty="0" smtClean="0"/>
              <a:t>USNH investment in EAB Student Success Collaborative, using metrics to improve retention &amp; persistence</a:t>
            </a:r>
          </a:p>
          <a:p>
            <a:pPr lvl="2"/>
            <a:r>
              <a:rPr lang="en-US" dirty="0" smtClean="0"/>
              <a:t>USNH Retention Summit planned June 2017</a:t>
            </a:r>
          </a:p>
          <a:p>
            <a:pPr lvl="2"/>
            <a:r>
              <a:rPr lang="en-US" dirty="0"/>
              <a:t>Continue to outreach to students who have not registered for current term</a:t>
            </a:r>
          </a:p>
          <a:p>
            <a:pPr lvl="2"/>
            <a:r>
              <a:rPr lang="en-US" dirty="0"/>
              <a:t>Detailed review of financial aid award packages</a:t>
            </a:r>
          </a:p>
          <a:p>
            <a:pPr lvl="1"/>
            <a:r>
              <a:rPr lang="en-US" dirty="0" smtClean="0"/>
              <a:t>UNH </a:t>
            </a:r>
            <a:r>
              <a:rPr lang="en-US" dirty="0" smtClean="0"/>
              <a:t>“Granite State Guarantee” </a:t>
            </a:r>
          </a:p>
          <a:p>
            <a:pPr lvl="1"/>
            <a:r>
              <a:rPr lang="en-US" dirty="0" smtClean="0"/>
              <a:t>Expanding CCSNH “Discovery Days” and incorporating employer site </a:t>
            </a:r>
            <a:r>
              <a:rPr lang="en-US" dirty="0" smtClean="0"/>
              <a:t>visits</a:t>
            </a:r>
          </a:p>
          <a:p>
            <a:pPr lvl="1"/>
            <a:r>
              <a:rPr lang="en-US" sz="1300" dirty="0" smtClean="0"/>
              <a:t>PLA: Granite State College has </a:t>
            </a:r>
            <a:r>
              <a:rPr lang="en-US" sz="1300" dirty="0"/>
              <a:t>been working to review, update and expand validations for training </a:t>
            </a:r>
            <a:r>
              <a:rPr lang="en-US" sz="1300" dirty="0" smtClean="0"/>
              <a:t>programs as well as expanding capacity</a:t>
            </a:r>
            <a:endParaRPr lang="en-US" sz="1300" dirty="0"/>
          </a:p>
          <a:p>
            <a:pPr lvl="1"/>
            <a:r>
              <a:rPr lang="en-US" sz="1400" dirty="0"/>
              <a:t> </a:t>
            </a:r>
            <a:r>
              <a:rPr lang="en-US" dirty="0" smtClean="0"/>
              <a:t>Review </a:t>
            </a:r>
            <a:r>
              <a:rPr lang="en-US" dirty="0" smtClean="0"/>
              <a:t>AP data to target underperforming high schools for improved instruction</a:t>
            </a:r>
          </a:p>
          <a:p>
            <a:pPr lvl="1"/>
            <a:r>
              <a:rPr lang="en-US" dirty="0" smtClean="0"/>
              <a:t>Continue to address state legislature regarding higher education funding gap in order to hold or freeze tuition at public institutions 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190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Minion Pro</vt:lpstr>
      <vt:lpstr>Verdana</vt:lpstr>
      <vt:lpstr>1_Office Theme</vt:lpstr>
      <vt:lpstr>ACHIEVING 65 x 25: SPRING UPDATE MARCH 2017</vt:lpstr>
    </vt:vector>
  </TitlesOfParts>
  <Company>University System of New Hampshire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Achieving 65x25</dc:title>
  <dc:creator>Noble, Amy</dc:creator>
  <cp:lastModifiedBy>Schwartz, Amy</cp:lastModifiedBy>
  <cp:revision>12</cp:revision>
  <cp:lastPrinted>2017-03-29T19:00:10Z</cp:lastPrinted>
  <dcterms:created xsi:type="dcterms:W3CDTF">2017-03-27T18:58:58Z</dcterms:created>
  <dcterms:modified xsi:type="dcterms:W3CDTF">2017-03-30T12:33:02Z</dcterms:modified>
</cp:coreProperties>
</file>