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09" r:id="rId2"/>
    <p:sldMasterId id="2147483798" r:id="rId3"/>
    <p:sldMasterId id="2147483731" r:id="rId4"/>
    <p:sldMasterId id="2147483809" r:id="rId5"/>
    <p:sldMasterId id="2147483812" r:id="rId6"/>
    <p:sldMasterId id="2147483814" r:id="rId7"/>
  </p:sldMasterIdLst>
  <p:notesMasterIdLst>
    <p:notesMasterId r:id="rId20"/>
  </p:notesMasterIdLst>
  <p:handoutMasterIdLst>
    <p:handoutMasterId r:id="rId21"/>
  </p:handoutMasterIdLst>
  <p:sldIdLst>
    <p:sldId id="259" r:id="rId8"/>
    <p:sldId id="332" r:id="rId9"/>
    <p:sldId id="358" r:id="rId10"/>
    <p:sldId id="357" r:id="rId11"/>
    <p:sldId id="356" r:id="rId12"/>
    <p:sldId id="355" r:id="rId13"/>
    <p:sldId id="354" r:id="rId14"/>
    <p:sldId id="353" r:id="rId15"/>
    <p:sldId id="352" r:id="rId16"/>
    <p:sldId id="359" r:id="rId17"/>
    <p:sldId id="362" r:id="rId18"/>
    <p:sldId id="338" r:id="rId19"/>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8"/>
    <a:srgbClr val="8432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3" autoAdjust="0"/>
    <p:restoredTop sz="94418"/>
  </p:normalViewPr>
  <p:slideViewPr>
    <p:cSldViewPr snapToGrid="0" snapToObjects="1">
      <p:cViewPr>
        <p:scale>
          <a:sx n="70" d="100"/>
          <a:sy n="70" d="100"/>
        </p:scale>
        <p:origin x="-36" y="-7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69" d="100"/>
          <a:sy n="169" d="100"/>
        </p:scale>
        <p:origin x="656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5273004" y="0"/>
            <a:ext cx="4033943" cy="352375"/>
          </a:xfrm>
          <a:prstGeom prst="rect">
            <a:avLst/>
          </a:prstGeom>
        </p:spPr>
        <p:txBody>
          <a:bodyPr vert="horz" lIns="93324" tIns="46662" rIns="93324" bIns="46662" rtlCol="0"/>
          <a:lstStyle>
            <a:lvl1pPr algn="r">
              <a:defRPr sz="1200"/>
            </a:lvl1pPr>
          </a:lstStyle>
          <a:p>
            <a:fld id="{C61FF226-DC6E-CF46-9887-DE4AB70041F7}" type="datetimeFigureOut">
              <a:rPr lang="en-US" smtClean="0"/>
              <a:t>3/27/2017</a:t>
            </a:fld>
            <a:endParaRPr lang="en-US" dirty="0"/>
          </a:p>
        </p:txBody>
      </p:sp>
      <p:sp>
        <p:nvSpPr>
          <p:cNvPr id="4" name="Footer Placeholder 3"/>
          <p:cNvSpPr>
            <a:spLocks noGrp="1"/>
          </p:cNvSpPr>
          <p:nvPr>
            <p:ph type="ftr" sz="quarter" idx="2"/>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73004" y="6670727"/>
            <a:ext cx="4033943" cy="352374"/>
          </a:xfrm>
          <a:prstGeom prst="rect">
            <a:avLst/>
          </a:prstGeom>
        </p:spPr>
        <p:txBody>
          <a:bodyPr vert="horz" lIns="93324" tIns="46662" rIns="93324" bIns="46662" rtlCol="0" anchor="b"/>
          <a:lstStyle>
            <a:lvl1pPr algn="r">
              <a:defRPr sz="1200"/>
            </a:lvl1pPr>
          </a:lstStyle>
          <a:p>
            <a:fld id="{A431DA3F-A467-A24A-8BE9-586F009792A9}" type="slidenum">
              <a:rPr lang="en-US" smtClean="0"/>
              <a:t>‹#›</a:t>
            </a:fld>
            <a:endParaRPr lang="en-US" dirty="0"/>
          </a:p>
        </p:txBody>
      </p:sp>
    </p:spTree>
    <p:extLst>
      <p:ext uri="{BB962C8B-B14F-4D97-AF65-F5344CB8AC3E}">
        <p14:creationId xmlns:p14="http://schemas.microsoft.com/office/powerpoint/2010/main" val="939615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5273004" y="0"/>
            <a:ext cx="4033943" cy="352375"/>
          </a:xfrm>
          <a:prstGeom prst="rect">
            <a:avLst/>
          </a:prstGeom>
        </p:spPr>
        <p:txBody>
          <a:bodyPr vert="horz" lIns="93324" tIns="46662" rIns="93324" bIns="46662" rtlCol="0"/>
          <a:lstStyle>
            <a:lvl1pPr algn="r">
              <a:defRPr sz="1200"/>
            </a:lvl1pPr>
          </a:lstStyle>
          <a:p>
            <a:fld id="{F9C8764C-90B5-DB43-8086-8AB00EB0C2C4}" type="datetimeFigureOut">
              <a:rPr lang="en-US" smtClean="0"/>
              <a:t>3/27/2017</a:t>
            </a:fld>
            <a:endParaRPr lang="en-US" dirty="0"/>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3004" y="6670727"/>
            <a:ext cx="4033943" cy="352374"/>
          </a:xfrm>
          <a:prstGeom prst="rect">
            <a:avLst/>
          </a:prstGeom>
        </p:spPr>
        <p:txBody>
          <a:bodyPr vert="horz" lIns="93324" tIns="46662" rIns="93324" bIns="46662" rtlCol="0" anchor="b"/>
          <a:lstStyle>
            <a:lvl1pPr algn="r">
              <a:defRPr sz="1200"/>
            </a:lvl1pPr>
          </a:lstStyle>
          <a:p>
            <a:fld id="{5F3EC56D-A4BA-4A41-B0DB-BC0A1EBC2E62}" type="slidenum">
              <a:rPr lang="en-US" smtClean="0"/>
              <a:t>‹#›</a:t>
            </a:fld>
            <a:endParaRPr lang="en-US" dirty="0"/>
          </a:p>
        </p:txBody>
      </p:sp>
    </p:spTree>
    <p:extLst>
      <p:ext uri="{BB962C8B-B14F-4D97-AF65-F5344CB8AC3E}">
        <p14:creationId xmlns:p14="http://schemas.microsoft.com/office/powerpoint/2010/main" val="2051682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 02">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3059" y="617802"/>
            <a:ext cx="4471173" cy="1301895"/>
          </a:xfrm>
        </p:spPr>
        <p:txBody>
          <a:bodyPr wrap="square" lIns="0" tIns="137160" rIns="0" bIns="0" anchor="t" anchorCtr="0">
            <a:spAutoFit/>
          </a:bodyPr>
          <a:lstStyle>
            <a:lvl1pPr>
              <a:defRPr sz="4200">
                <a:solidFill>
                  <a:schemeClr val="tx1"/>
                </a:solidFill>
              </a:defRPr>
            </a:lvl1pPr>
          </a:lstStyle>
          <a:p>
            <a:r>
              <a:rPr lang="en-US" dirty="0" smtClean="0"/>
              <a:t>Presentation Title</a:t>
            </a:r>
            <a:endParaRPr lang="en-US" dirty="0"/>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7" name="Text Placeholder 16"/>
          <p:cNvSpPr>
            <a:spLocks noGrp="1"/>
          </p:cNvSpPr>
          <p:nvPr>
            <p:ph type="body" sz="quarter" idx="10" hasCustomPrompt="1"/>
          </p:nvPr>
        </p:nvSpPr>
        <p:spPr>
          <a:xfrm>
            <a:off x="453286" y="1924842"/>
            <a:ext cx="4471173" cy="784830"/>
          </a:xfrm>
        </p:spPr>
        <p:txBody>
          <a:bodyPr wrap="square" lIns="0" tIns="228600" rIns="0" bIns="0">
            <a:spAutoFit/>
          </a:bodyPr>
          <a:lstStyle>
            <a:lvl1pPr marL="0" indent="0">
              <a:lnSpc>
                <a:spcPct val="100000"/>
              </a:lnSpc>
              <a:buNone/>
              <a:defRPr sz="1800" b="1" normalizeH="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goes here — align top of subtitle box with bottom of title box.</a:t>
            </a:r>
            <a:endParaRPr lang="en-US" dirty="0"/>
          </a:p>
        </p:txBody>
      </p:sp>
      <p:sp>
        <p:nvSpPr>
          <p:cNvPr id="22" name="Text Placeholder 21"/>
          <p:cNvSpPr>
            <a:spLocks noGrp="1"/>
          </p:cNvSpPr>
          <p:nvPr>
            <p:ph type="body" sz="quarter" idx="12" hasCustomPrompt="1"/>
          </p:nvPr>
        </p:nvSpPr>
        <p:spPr>
          <a:xfrm>
            <a:off x="464773" y="5568492"/>
            <a:ext cx="4579530" cy="166199"/>
          </a:xfrm>
        </p:spPr>
        <p:txBody>
          <a:bodyPr wrap="square" lIns="0" tIns="0" rIns="0" bIns="0" anchor="b" anchorCtr="0">
            <a:spAutoFit/>
          </a:bodyPr>
          <a:lstStyle>
            <a:lvl1pPr marL="0" indent="0">
              <a:buNone/>
              <a:defRPr sz="1200">
                <a:solidFill>
                  <a:schemeClr val="tx1"/>
                </a:solidFill>
                <a:latin typeface="Roboto" charset="0"/>
                <a:ea typeface="Roboto" charset="0"/>
                <a:cs typeface="Roboto"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Date</a:t>
            </a:r>
            <a:endParaRPr lang="en-US" dirty="0"/>
          </a:p>
        </p:txBody>
      </p:sp>
      <p:pic>
        <p:nvPicPr>
          <p:cNvPr id="2" name="Picture 1" descr="CB16029_PPTTemplates_TitleAndDividers_Corporate-03.jpg"/>
          <p:cNvPicPr>
            <a:picLocks noChangeAspect="1"/>
          </p:cNvPicPr>
          <p:nvPr userDrawn="1"/>
        </p:nvPicPr>
        <p:blipFill rotWithShape="1">
          <a:blip r:embed="rId2">
            <a:extLst>
              <a:ext uri="{28A0092B-C50C-407E-A947-70E740481C1C}">
                <a14:useLocalDpi xmlns:a14="http://schemas.microsoft.com/office/drawing/2010/main" val="0"/>
              </a:ext>
            </a:extLst>
          </a:blip>
          <a:srcRect l="46036"/>
          <a:stretch/>
        </p:blipFill>
        <p:spPr>
          <a:xfrm>
            <a:off x="5610412" y="0"/>
            <a:ext cx="6576654" cy="6858000"/>
          </a:xfrm>
          <a:prstGeom prst="rect">
            <a:avLst/>
          </a:prstGeom>
        </p:spPr>
      </p:pic>
    </p:spTree>
    <p:extLst>
      <p:ext uri="{BB962C8B-B14F-4D97-AF65-F5344CB8AC3E}">
        <p14:creationId xmlns:p14="http://schemas.microsoft.com/office/powerpoint/2010/main" val="8733542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 Statement Slide - No Image, Blue">
    <p:spTree>
      <p:nvGrpSpPr>
        <p:cNvPr id="1" name=""/>
        <p:cNvGrpSpPr/>
        <p:nvPr/>
      </p:nvGrpSpPr>
      <p:grpSpPr>
        <a:xfrm>
          <a:off x="0" y="0"/>
          <a:ext cx="0" cy="0"/>
          <a:chOff x="0" y="0"/>
          <a:chExt cx="0" cy="0"/>
        </a:xfrm>
      </p:grpSpPr>
      <p:sp>
        <p:nvSpPr>
          <p:cNvPr id="12" name="Rectangle 11"/>
          <p:cNvSpPr/>
          <p:nvPr userDrawn="1"/>
        </p:nvSpPr>
        <p:spPr>
          <a:xfrm>
            <a:off x="457201" y="457201"/>
            <a:ext cx="11266714" cy="5655186"/>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298"/>
              </a:solidFill>
            </a:endParaRPr>
          </a:p>
        </p:txBody>
      </p:sp>
      <p:sp>
        <p:nvSpPr>
          <p:cNvPr id="2" name="Title 1"/>
          <p:cNvSpPr>
            <a:spLocks noGrp="1"/>
          </p:cNvSpPr>
          <p:nvPr>
            <p:ph type="ctrTitle" hasCustomPrompt="1"/>
          </p:nvPr>
        </p:nvSpPr>
        <p:spPr>
          <a:xfrm>
            <a:off x="2179486" y="2043974"/>
            <a:ext cx="7630887" cy="807382"/>
          </a:xfrm>
          <a:prstGeom prst="rect">
            <a:avLst/>
          </a:prstGeom>
        </p:spPr>
        <p:txBody>
          <a:bodyPr lIns="0" tIns="137160" rIns="0" bIns="0"/>
          <a:lstStyle>
            <a:lvl1pPr algn="ctr">
              <a:defRPr sz="4200" baseline="0">
                <a:solidFill>
                  <a:schemeClr val="bg1"/>
                </a:solidFill>
                <a:latin typeface="Roboto Slab Regular"/>
                <a:cs typeface="Roboto Slab Regular"/>
              </a:defRPr>
            </a:lvl1pPr>
          </a:lstStyle>
          <a:p>
            <a:r>
              <a:rPr lang="en-US" dirty="0" smtClean="0"/>
              <a:t>Statement goes here.</a:t>
            </a:r>
            <a:endParaRPr lang="en-US" dirty="0"/>
          </a:p>
        </p:txBody>
      </p:sp>
      <p:sp>
        <p:nvSpPr>
          <p:cNvPr id="6" name="Slide Number Placeholder 5"/>
          <p:cNvSpPr>
            <a:spLocks noGrp="1"/>
          </p:cNvSpPr>
          <p:nvPr>
            <p:ph type="sldNum" sz="quarter" idx="12"/>
          </p:nvPr>
        </p:nvSpPr>
        <p:spPr>
          <a:xfrm>
            <a:off x="8887309" y="6193618"/>
            <a:ext cx="2844800" cy="365125"/>
          </a:xfrm>
        </p:spPr>
        <p:txBody>
          <a:bodyPr tIns="0" rIns="0" bIns="0" anchor="b"/>
          <a:lstStyle/>
          <a:p>
            <a:fld id="{E58C0DC8-E089-4D4A-A71C-1ACF76415CE6}" type="slidenum">
              <a:rPr lang="en-US" smtClean="0"/>
              <a:t>‹#›</a:t>
            </a:fld>
            <a:endParaRPr lang="en-US" dirty="0"/>
          </a:p>
        </p:txBody>
      </p:sp>
      <p:sp>
        <p:nvSpPr>
          <p:cNvPr id="9" name="Rectangle 8"/>
          <p:cNvSpPr/>
          <p:nvPr userDrawn="1"/>
        </p:nvSpPr>
        <p:spPr>
          <a:xfrm>
            <a:off x="2179486" y="1923691"/>
            <a:ext cx="7630887" cy="11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6"/>
          <p:cNvSpPr>
            <a:spLocks noGrp="1"/>
          </p:cNvSpPr>
          <p:nvPr>
            <p:ph type="body" sz="quarter" idx="10" hasCustomPrompt="1"/>
          </p:nvPr>
        </p:nvSpPr>
        <p:spPr>
          <a:xfrm>
            <a:off x="2179485" y="2851356"/>
            <a:ext cx="7630888" cy="507831"/>
          </a:xfrm>
          <a:prstGeom prst="rect">
            <a:avLst/>
          </a:prstGeom>
        </p:spPr>
        <p:txBody>
          <a:bodyPr wrap="square" lIns="0" tIns="228600" rIns="0" bIns="0">
            <a:spAutoFit/>
          </a:bodyPr>
          <a:lstStyle>
            <a:lvl1pPr marL="0" indent="0" algn="ctr">
              <a:lnSpc>
                <a:spcPct val="100000"/>
              </a:lnSpc>
              <a:buNone/>
              <a:defRPr sz="1800" b="1" normalizeH="0" baseline="0">
                <a:solidFill>
                  <a:schemeClr val="bg1"/>
                </a:solidFill>
                <a:latin typeface="Roboto Slab" charset="0"/>
                <a:ea typeface="Roboto Slab" charset="0"/>
                <a:cs typeface="Roboto Slab"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goes here — align top of subtitle box with bottom of title box.</a:t>
            </a:r>
            <a:endParaRPr lang="en-US" dirty="0"/>
          </a:p>
        </p:txBody>
      </p:sp>
      <p:sp>
        <p:nvSpPr>
          <p:cNvPr id="11" name="Text Placeholder 16"/>
          <p:cNvSpPr>
            <a:spLocks noGrp="1"/>
          </p:cNvSpPr>
          <p:nvPr>
            <p:ph type="body" sz="quarter" idx="13" hasCustomPrompt="1"/>
          </p:nvPr>
        </p:nvSpPr>
        <p:spPr>
          <a:xfrm>
            <a:off x="1077743" y="4077111"/>
            <a:ext cx="10036514" cy="609398"/>
          </a:xfrm>
          <a:prstGeom prst="rect">
            <a:avLst/>
          </a:prstGeom>
        </p:spPr>
        <p:txBody>
          <a:bodyPr wrap="square" lIns="0" tIns="0" rIns="0" bIns="0" numCol="3" spcCol="914400">
            <a:spAutoFit/>
          </a:bodyPr>
          <a:lstStyle>
            <a:lvl1pPr marL="285750" indent="-285750" algn="ctr">
              <a:lnSpc>
                <a:spcPct val="100000"/>
              </a:lnSpc>
              <a:buFont typeface="Arial"/>
              <a:buChar char="•"/>
              <a:defRPr sz="1800" b="1" normalizeH="0" baseline="0">
                <a:solidFill>
                  <a:schemeClr val="bg1"/>
                </a:solidFill>
                <a:latin typeface="Roboto Medium"/>
                <a:ea typeface="Roboto Slab" charset="0"/>
                <a:cs typeface="Roboto Medium"/>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Bullet points go here</a:t>
            </a:r>
          </a:p>
          <a:p>
            <a:pPr lvl="0"/>
            <a:endParaRPr lang="en-US" dirty="0" smtClean="0"/>
          </a:p>
          <a:p>
            <a:pPr lvl="0"/>
            <a:r>
              <a:rPr lang="en-US" dirty="0" smtClean="0"/>
              <a:t>Bullet points go here</a:t>
            </a:r>
          </a:p>
          <a:p>
            <a:pPr lvl="0"/>
            <a:endParaRPr lang="en-US" dirty="0" smtClean="0"/>
          </a:p>
          <a:p>
            <a:pPr lvl="0"/>
            <a:r>
              <a:rPr lang="en-US" dirty="0" smtClean="0"/>
              <a:t>Bullet points go here</a:t>
            </a:r>
          </a:p>
          <a:p>
            <a:pPr lvl="0"/>
            <a:endParaRPr lang="en-US" dirty="0"/>
          </a:p>
        </p:txBody>
      </p:sp>
    </p:spTree>
    <p:extLst>
      <p:ext uri="{BB962C8B-B14F-4D97-AF65-F5344CB8AC3E}">
        <p14:creationId xmlns:p14="http://schemas.microsoft.com/office/powerpoint/2010/main" val="35664529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Statement Slide - No Image,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79486" y="2043974"/>
            <a:ext cx="7630887" cy="807382"/>
          </a:xfrm>
          <a:prstGeom prst="rect">
            <a:avLst/>
          </a:prstGeom>
        </p:spPr>
        <p:txBody>
          <a:bodyPr lIns="0" tIns="137160" rIns="0" bIns="0"/>
          <a:lstStyle>
            <a:lvl1pPr algn="ctr">
              <a:defRPr sz="4200" baseline="0">
                <a:solidFill>
                  <a:schemeClr val="tx1"/>
                </a:solidFill>
                <a:latin typeface="Roboto Slab Regular"/>
                <a:cs typeface="Roboto Slab Regular"/>
              </a:defRPr>
            </a:lvl1pPr>
          </a:lstStyle>
          <a:p>
            <a:r>
              <a:rPr lang="en-US" dirty="0" smtClean="0"/>
              <a:t>Statement goes here.</a:t>
            </a:r>
            <a:endParaRPr lang="en-US" dirty="0"/>
          </a:p>
        </p:txBody>
      </p:sp>
      <p:sp>
        <p:nvSpPr>
          <p:cNvPr id="6" name="Slide Number Placeholder 5"/>
          <p:cNvSpPr>
            <a:spLocks noGrp="1"/>
          </p:cNvSpPr>
          <p:nvPr>
            <p:ph type="sldNum" sz="quarter" idx="12"/>
          </p:nvPr>
        </p:nvSpPr>
        <p:spPr>
          <a:xfrm>
            <a:off x="8884323" y="6193618"/>
            <a:ext cx="2844800" cy="365125"/>
          </a:xfrm>
        </p:spPr>
        <p:txBody>
          <a:bodyPr lIns="0" tIns="0" rIns="0" bIns="0" anchor="b"/>
          <a:lstStyle/>
          <a:p>
            <a:fld id="{E58C0DC8-E089-4D4A-A71C-1ACF76415CE6}" type="slidenum">
              <a:rPr lang="en-US" smtClean="0"/>
              <a:t>‹#›</a:t>
            </a:fld>
            <a:endParaRPr lang="en-US" dirty="0"/>
          </a:p>
        </p:txBody>
      </p:sp>
      <p:sp>
        <p:nvSpPr>
          <p:cNvPr id="9" name="Rectangle 8"/>
          <p:cNvSpPr/>
          <p:nvPr userDrawn="1"/>
        </p:nvSpPr>
        <p:spPr>
          <a:xfrm>
            <a:off x="2179486" y="1923691"/>
            <a:ext cx="7630887" cy="1119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 Placeholder 16"/>
          <p:cNvSpPr>
            <a:spLocks noGrp="1"/>
          </p:cNvSpPr>
          <p:nvPr>
            <p:ph type="body" sz="quarter" idx="10" hasCustomPrompt="1"/>
          </p:nvPr>
        </p:nvSpPr>
        <p:spPr>
          <a:xfrm>
            <a:off x="2179485" y="2851356"/>
            <a:ext cx="7630888" cy="507831"/>
          </a:xfrm>
          <a:prstGeom prst="rect">
            <a:avLst/>
          </a:prstGeom>
        </p:spPr>
        <p:txBody>
          <a:bodyPr wrap="square" lIns="0" tIns="228600" rIns="0" bIns="0">
            <a:spAutoFit/>
          </a:bodyPr>
          <a:lstStyle>
            <a:lvl1pPr marL="0" indent="0" algn="ctr">
              <a:lnSpc>
                <a:spcPct val="100000"/>
              </a:lnSpc>
              <a:buNone/>
              <a:defRPr sz="1800" b="1" normalizeH="0" baseline="0">
                <a:solidFill>
                  <a:srgbClr val="006298"/>
                </a:solidFill>
                <a:latin typeface="Roboto Slab" charset="0"/>
                <a:ea typeface="Roboto Slab" charset="0"/>
                <a:cs typeface="Roboto Slab"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goes here — align top of subtitle box with bottom of title box.</a:t>
            </a:r>
            <a:endParaRPr lang="en-US" dirty="0"/>
          </a:p>
        </p:txBody>
      </p:sp>
      <p:sp>
        <p:nvSpPr>
          <p:cNvPr id="11" name="Text Placeholder 16"/>
          <p:cNvSpPr>
            <a:spLocks noGrp="1"/>
          </p:cNvSpPr>
          <p:nvPr>
            <p:ph type="body" sz="quarter" idx="13" hasCustomPrompt="1"/>
          </p:nvPr>
        </p:nvSpPr>
        <p:spPr>
          <a:xfrm>
            <a:off x="1077743" y="4077111"/>
            <a:ext cx="10036514" cy="609398"/>
          </a:xfrm>
          <a:prstGeom prst="rect">
            <a:avLst/>
          </a:prstGeom>
        </p:spPr>
        <p:txBody>
          <a:bodyPr wrap="square" lIns="0" tIns="0" rIns="0" bIns="0" numCol="3" spcCol="914400">
            <a:spAutoFit/>
          </a:bodyPr>
          <a:lstStyle>
            <a:lvl1pPr marL="285750" indent="-285750" algn="ctr">
              <a:lnSpc>
                <a:spcPct val="100000"/>
              </a:lnSpc>
              <a:buClr>
                <a:srgbClr val="006298"/>
              </a:buClr>
              <a:buFont typeface="Arial"/>
              <a:buChar char="•"/>
              <a:defRPr sz="1800" b="1" normalizeH="0" baseline="0">
                <a:solidFill>
                  <a:schemeClr val="tx1"/>
                </a:solidFill>
                <a:latin typeface="Roboto Medium"/>
                <a:ea typeface="Roboto Slab" charset="0"/>
                <a:cs typeface="Roboto Medium"/>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Bullet points go here</a:t>
            </a:r>
          </a:p>
          <a:p>
            <a:pPr lvl="0"/>
            <a:endParaRPr lang="en-US" dirty="0" smtClean="0"/>
          </a:p>
          <a:p>
            <a:pPr lvl="0"/>
            <a:r>
              <a:rPr lang="en-US" dirty="0" smtClean="0"/>
              <a:t>Bullet points go here</a:t>
            </a:r>
          </a:p>
          <a:p>
            <a:pPr lvl="0"/>
            <a:endParaRPr lang="en-US" dirty="0" smtClean="0"/>
          </a:p>
          <a:p>
            <a:pPr lvl="0"/>
            <a:r>
              <a:rPr lang="en-US" dirty="0" smtClean="0"/>
              <a:t>Bullet points go here</a:t>
            </a:r>
          </a:p>
          <a:p>
            <a:pPr lvl="0"/>
            <a:endParaRPr lang="en-US" dirty="0"/>
          </a:p>
        </p:txBody>
      </p:sp>
    </p:spTree>
    <p:extLst>
      <p:ext uri="{BB962C8B-B14F-4D97-AF65-F5344CB8AC3E}">
        <p14:creationId xmlns:p14="http://schemas.microsoft.com/office/powerpoint/2010/main" val="41900442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0" cy="5372292"/>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10" name="Title 9"/>
          <p:cNvSpPr>
            <a:spLocks noGrp="1"/>
          </p:cNvSpPr>
          <p:nvPr>
            <p:ph type="title" hasCustomPrompt="1"/>
          </p:nvPr>
        </p:nvSpPr>
        <p:spPr>
          <a:xfrm>
            <a:off x="466611" y="555809"/>
            <a:ext cx="3741179" cy="1135696"/>
          </a:xfrm>
          <a:prstGeom prst="rect">
            <a:avLst/>
          </a:prstGeom>
        </p:spPr>
        <p:txBody>
          <a:bodyPr lIns="0" tIns="137160" rIns="0" bIns="0">
            <a:spAutoFit/>
          </a:bodyPr>
          <a:lstStyle>
            <a:lvl1pPr>
              <a:defRPr sz="3200" baseline="0">
                <a:solidFill>
                  <a:schemeClr val="tx1"/>
                </a:solidFill>
                <a:latin typeface="Roboto Slab" charset="0"/>
                <a:ea typeface="Roboto Slab" charset="0"/>
                <a:cs typeface="Roboto Slab" charset="0"/>
              </a:defRPr>
            </a:lvl1pPr>
          </a:lstStyle>
          <a:p>
            <a:r>
              <a:rPr lang="en-US" sz="3600" dirty="0" smtClean="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dirty="0" smtClean="0"/>
              <a:t>Subtitle goes here — align top of subtitle box with bottom of title box.</a:t>
            </a:r>
          </a:p>
        </p:txBody>
      </p:sp>
    </p:spTree>
    <p:extLst>
      <p:ext uri="{BB962C8B-B14F-4D97-AF65-F5344CB8AC3E}">
        <p14:creationId xmlns:p14="http://schemas.microsoft.com/office/powerpoint/2010/main" val="395227861"/>
      </p:ext>
    </p:extLst>
  </p:cSld>
  <p:clrMapOvr>
    <a:masterClrMapping/>
  </p:clrMapOvr>
  <p:transition spd="slow">
    <p:push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1 Column with Sideba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773478" y="555809"/>
            <a:ext cx="6960030" cy="5372292"/>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smtClean="0"/>
              <a:t>Click to add text or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10" name="Title 9"/>
          <p:cNvSpPr>
            <a:spLocks noGrp="1"/>
          </p:cNvSpPr>
          <p:nvPr>
            <p:ph type="title" hasCustomPrompt="1"/>
          </p:nvPr>
        </p:nvSpPr>
        <p:spPr>
          <a:xfrm>
            <a:off x="466611" y="555809"/>
            <a:ext cx="3741179" cy="1135696"/>
          </a:xfrm>
          <a:prstGeom prst="rect">
            <a:avLst/>
          </a:prstGeom>
        </p:spPr>
        <p:txBody>
          <a:bodyPr lIns="0" tIns="137160" rIns="0" bIns="0">
            <a:spAutoFit/>
          </a:bodyPr>
          <a:lstStyle>
            <a:lvl1pPr>
              <a:defRPr sz="3200" baseline="0">
                <a:solidFill>
                  <a:schemeClr val="tx1"/>
                </a:solidFill>
                <a:latin typeface="Roboto Slab" charset="0"/>
                <a:ea typeface="Roboto Slab" charset="0"/>
                <a:cs typeface="Roboto Slab" charset="0"/>
              </a:defRPr>
            </a:lvl1pPr>
          </a:lstStyle>
          <a:p>
            <a:r>
              <a:rPr lang="en-US" sz="3600" dirty="0" smtClean="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dirty="0" smtClean="0"/>
              <a:t>Subtitle goes here — align top of subtitle box with bottom of title box.</a:t>
            </a:r>
          </a:p>
        </p:txBody>
      </p:sp>
      <p:sp>
        <p:nvSpPr>
          <p:cNvPr id="7" name="Content Placeholder 2"/>
          <p:cNvSpPr>
            <a:spLocks noGrp="1"/>
          </p:cNvSpPr>
          <p:nvPr>
            <p:ph idx="14"/>
          </p:nvPr>
        </p:nvSpPr>
        <p:spPr>
          <a:xfrm>
            <a:off x="466611" y="2481943"/>
            <a:ext cx="3741179" cy="3446158"/>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19185449"/>
      </p:ext>
    </p:extLst>
  </p:cSld>
  <p:clrMapOvr>
    <a:masterClrMapping/>
  </p:clrMapOvr>
  <p:transition spd="slow">
    <p:push dir="u"/>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Two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3412579" cy="5372292"/>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10" name="Title 9"/>
          <p:cNvSpPr>
            <a:spLocks noGrp="1"/>
          </p:cNvSpPr>
          <p:nvPr>
            <p:ph type="title" hasCustomPrompt="1"/>
          </p:nvPr>
        </p:nvSpPr>
        <p:spPr>
          <a:xfrm>
            <a:off x="466611" y="555809"/>
            <a:ext cx="3741179" cy="1135696"/>
          </a:xfrm>
          <a:prstGeom prst="rect">
            <a:avLst/>
          </a:prstGeom>
        </p:spPr>
        <p:txBody>
          <a:bodyPr lIns="0" tIns="137160" rIns="0" bIns="0">
            <a:spAutoFit/>
          </a:bodyPr>
          <a:lstStyle>
            <a:lvl1pPr>
              <a:defRPr sz="3200" baseline="0">
                <a:solidFill>
                  <a:schemeClr val="tx1"/>
                </a:solidFill>
                <a:latin typeface="Roboto Slab" charset="0"/>
                <a:ea typeface="Roboto Slab" charset="0"/>
                <a:cs typeface="Roboto Slab" charset="0"/>
              </a:defRPr>
            </a:lvl1pPr>
          </a:lstStyle>
          <a:p>
            <a:r>
              <a:rPr lang="en-US" sz="3600" dirty="0" smtClean="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dirty="0" smtClean="0"/>
              <a:t>Subtitle goes here — align top of subtitle box with bottom of title box.</a:t>
            </a:r>
          </a:p>
        </p:txBody>
      </p:sp>
      <p:sp>
        <p:nvSpPr>
          <p:cNvPr id="7" name="Content Placeholder 2"/>
          <p:cNvSpPr>
            <a:spLocks noGrp="1"/>
          </p:cNvSpPr>
          <p:nvPr>
            <p:ph idx="14"/>
          </p:nvPr>
        </p:nvSpPr>
        <p:spPr>
          <a:xfrm>
            <a:off x="8320929" y="555809"/>
            <a:ext cx="3412579" cy="5372292"/>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252396"/>
      </p:ext>
    </p:extLst>
  </p:cSld>
  <p:clrMapOvr>
    <a:masterClrMapping/>
  </p:clrMapOvr>
  <p:transition spd="slow">
    <p:push dir="u"/>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Two Column w/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3412579" cy="5372292"/>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10" name="Title 9"/>
          <p:cNvSpPr>
            <a:spLocks noGrp="1"/>
          </p:cNvSpPr>
          <p:nvPr>
            <p:ph type="title" hasCustomPrompt="1"/>
          </p:nvPr>
        </p:nvSpPr>
        <p:spPr>
          <a:xfrm>
            <a:off x="466611" y="555809"/>
            <a:ext cx="3741179" cy="1135696"/>
          </a:xfrm>
          <a:prstGeom prst="rect">
            <a:avLst/>
          </a:prstGeom>
        </p:spPr>
        <p:txBody>
          <a:bodyPr lIns="0" tIns="137160" rIns="0" bIns="0">
            <a:spAutoFit/>
          </a:bodyPr>
          <a:lstStyle>
            <a:lvl1pPr>
              <a:defRPr sz="3200" baseline="0">
                <a:solidFill>
                  <a:schemeClr val="tx1"/>
                </a:solidFill>
                <a:latin typeface="Roboto Slab" charset="0"/>
                <a:ea typeface="Roboto Slab" charset="0"/>
                <a:cs typeface="Roboto Slab" charset="0"/>
              </a:defRPr>
            </a:lvl1pPr>
          </a:lstStyle>
          <a:p>
            <a:r>
              <a:rPr lang="en-US" sz="3600" dirty="0" smtClean="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dirty="0" smtClean="0"/>
              <a:t>Subtitle goes here — align top of subtitle box with bottom of title box.</a:t>
            </a:r>
          </a:p>
        </p:txBody>
      </p:sp>
      <p:sp>
        <p:nvSpPr>
          <p:cNvPr id="7" name="Content Placeholder 2"/>
          <p:cNvSpPr>
            <a:spLocks noGrp="1"/>
          </p:cNvSpPr>
          <p:nvPr>
            <p:ph idx="14"/>
          </p:nvPr>
        </p:nvSpPr>
        <p:spPr>
          <a:xfrm>
            <a:off x="8320929" y="555809"/>
            <a:ext cx="3412579" cy="5372292"/>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5"/>
          </p:nvPr>
        </p:nvSpPr>
        <p:spPr>
          <a:xfrm>
            <a:off x="466611" y="2481943"/>
            <a:ext cx="3741179" cy="3446158"/>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795425"/>
      </p:ext>
    </p:extLst>
  </p:cSld>
  <p:clrMapOvr>
    <a:masterClrMapping/>
  </p:clrMapOvr>
  <p:transition spd="slow">
    <p:push dir="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Two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0" cy="2581961"/>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10" name="Title 9"/>
          <p:cNvSpPr>
            <a:spLocks noGrp="1"/>
          </p:cNvSpPr>
          <p:nvPr>
            <p:ph type="title" hasCustomPrompt="1"/>
          </p:nvPr>
        </p:nvSpPr>
        <p:spPr>
          <a:xfrm>
            <a:off x="466611" y="555809"/>
            <a:ext cx="3741179" cy="1135696"/>
          </a:xfrm>
          <a:prstGeom prst="rect">
            <a:avLst/>
          </a:prstGeom>
        </p:spPr>
        <p:txBody>
          <a:bodyPr lIns="0" tIns="137160" rIns="0" bIns="0">
            <a:spAutoFit/>
          </a:bodyPr>
          <a:lstStyle>
            <a:lvl1pPr>
              <a:defRPr sz="3200" baseline="0">
                <a:solidFill>
                  <a:schemeClr val="tx1"/>
                </a:solidFill>
                <a:latin typeface="Roboto Slab" charset="0"/>
                <a:ea typeface="Roboto Slab" charset="0"/>
                <a:cs typeface="Roboto Slab" charset="0"/>
              </a:defRPr>
            </a:lvl1pPr>
          </a:lstStyle>
          <a:p>
            <a:r>
              <a:rPr lang="en-US" sz="3600" dirty="0" smtClean="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dirty="0" smtClean="0"/>
              <a:t>Subtitle goes here — align top of subtitle box with bottom of title box.</a:t>
            </a:r>
          </a:p>
        </p:txBody>
      </p:sp>
      <p:sp>
        <p:nvSpPr>
          <p:cNvPr id="7" name="Content Placeholder 2"/>
          <p:cNvSpPr>
            <a:spLocks noGrp="1"/>
          </p:cNvSpPr>
          <p:nvPr>
            <p:ph idx="14"/>
          </p:nvPr>
        </p:nvSpPr>
        <p:spPr>
          <a:xfrm>
            <a:off x="4773478" y="3137770"/>
            <a:ext cx="6960030" cy="2774515"/>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30503109"/>
      </p:ext>
    </p:extLst>
  </p:cSld>
  <p:clrMapOvr>
    <a:masterClrMapping/>
  </p:clrMapOvr>
  <p:transition spd="slow">
    <p:push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Two Rows w/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0" cy="2581961"/>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10" name="Title 9"/>
          <p:cNvSpPr>
            <a:spLocks noGrp="1"/>
          </p:cNvSpPr>
          <p:nvPr>
            <p:ph type="title" hasCustomPrompt="1"/>
          </p:nvPr>
        </p:nvSpPr>
        <p:spPr>
          <a:xfrm>
            <a:off x="466611" y="555809"/>
            <a:ext cx="3741179" cy="1135696"/>
          </a:xfrm>
          <a:prstGeom prst="rect">
            <a:avLst/>
          </a:prstGeom>
        </p:spPr>
        <p:txBody>
          <a:bodyPr lIns="0" tIns="137160" rIns="0" bIns="0">
            <a:spAutoFit/>
          </a:bodyPr>
          <a:lstStyle>
            <a:lvl1pPr>
              <a:defRPr sz="3200" baseline="0">
                <a:solidFill>
                  <a:schemeClr val="tx1"/>
                </a:solidFill>
                <a:latin typeface="Roboto Slab" charset="0"/>
                <a:ea typeface="Roboto Slab" charset="0"/>
                <a:cs typeface="Roboto Slab" charset="0"/>
              </a:defRPr>
            </a:lvl1pPr>
          </a:lstStyle>
          <a:p>
            <a:r>
              <a:rPr lang="en-US" sz="3600" dirty="0" smtClean="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dirty="0" smtClean="0"/>
              <a:t>Subtitle goes here — align top of subtitle box with bottom of title box.</a:t>
            </a:r>
          </a:p>
        </p:txBody>
      </p:sp>
      <p:sp>
        <p:nvSpPr>
          <p:cNvPr id="7" name="Content Placeholder 2"/>
          <p:cNvSpPr>
            <a:spLocks noGrp="1"/>
          </p:cNvSpPr>
          <p:nvPr>
            <p:ph idx="14"/>
          </p:nvPr>
        </p:nvSpPr>
        <p:spPr>
          <a:xfrm>
            <a:off x="4773478" y="3137770"/>
            <a:ext cx="6960030" cy="2774515"/>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5"/>
          </p:nvPr>
        </p:nvSpPr>
        <p:spPr>
          <a:xfrm>
            <a:off x="466611" y="2481943"/>
            <a:ext cx="3741179" cy="3446158"/>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1522073"/>
      </p:ext>
    </p:extLst>
  </p:cSld>
  <p:clrMapOvr>
    <a:masterClrMapping/>
  </p:clrMapOvr>
  <p:transition spd="slow">
    <p:push dir="u"/>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631883"/>
      </p:ext>
    </p:extLst>
  </p:cSld>
  <p:clrMapOvr>
    <a:masterClrMapping/>
  </p:clrMapOvr>
  <p:transition spd="slow">
    <p:push dir="u"/>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ntent Slide - Paragraph">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E9C267-FC72-D447-BF05-09A3351C68CB}" type="slidenum">
              <a:rPr lang="en-US" smtClean="0"/>
              <a:t>‹#›</a:t>
            </a:fld>
            <a:endParaRPr lang="en-US" dirty="0"/>
          </a:p>
        </p:txBody>
      </p:sp>
      <p:sp>
        <p:nvSpPr>
          <p:cNvPr id="7" name="Text Placeholder 14"/>
          <p:cNvSpPr>
            <a:spLocks noGrp="1"/>
          </p:cNvSpPr>
          <p:nvPr>
            <p:ph type="body" sz="quarter" idx="13" hasCustomPrompt="1"/>
          </p:nvPr>
        </p:nvSpPr>
        <p:spPr>
          <a:xfrm>
            <a:off x="466725" y="1149061"/>
            <a:ext cx="8704734" cy="477054"/>
          </a:xfrm>
          <a:prstGeom prst="rect">
            <a:avLst/>
          </a:prstGeom>
          <a:noFill/>
        </p:spPr>
        <p:txBody>
          <a:bodyPr wrap="square" lIns="0" tIns="228600" rIns="0" bIns="0">
            <a:spAutoFit/>
          </a:bodyPr>
          <a:lstStyle>
            <a:lvl1pPr marL="0" indent="0">
              <a:buNone/>
              <a:defRPr sz="1600" b="1">
                <a:solidFill>
                  <a:srgbClr val="006298"/>
                </a:solidFill>
                <a:latin typeface="Roboto Slab" charset="0"/>
                <a:ea typeface="Roboto Slab" charset="0"/>
                <a:cs typeface="Roboto Slab" charset="0"/>
              </a:defRPr>
            </a:lvl1pPr>
          </a:lstStyle>
          <a:p>
            <a:pPr lvl="0"/>
            <a:r>
              <a:rPr lang="en-US" dirty="0" smtClean="0"/>
              <a:t>Subtitle goes here — align top of subtitle box with bottom of title box. </a:t>
            </a:r>
          </a:p>
        </p:txBody>
      </p:sp>
      <p:sp>
        <p:nvSpPr>
          <p:cNvPr id="8" name="Content Placeholder 2"/>
          <p:cNvSpPr>
            <a:spLocks noGrp="1"/>
          </p:cNvSpPr>
          <p:nvPr>
            <p:ph idx="14" hasCustomPrompt="1"/>
          </p:nvPr>
        </p:nvSpPr>
        <p:spPr>
          <a:xfrm>
            <a:off x="466725" y="1917290"/>
            <a:ext cx="4884018" cy="4185943"/>
          </a:xfrm>
          <a:prstGeom prst="rect">
            <a:avLst/>
          </a:prstGeom>
        </p:spPr>
        <p:txBody>
          <a:bodyPr lIns="0" tIns="228600" rIns="0" bIns="0"/>
          <a:lstStyle>
            <a:lvl1pPr marL="0" indent="0">
              <a:lnSpc>
                <a:spcPct val="100000"/>
              </a:lnSpc>
              <a:buClr>
                <a:schemeClr val="accent2"/>
              </a:buClr>
              <a:buFont typeface="Arial" charset="0"/>
              <a:buNone/>
              <a:defRPr sz="1600" baseline="0">
                <a:solidFill>
                  <a:srgbClr val="006298"/>
                </a:solidFill>
                <a:latin typeface="Roboto" charset="0"/>
                <a:ea typeface="Roboto" charset="0"/>
                <a:cs typeface="Roboto" charset="0"/>
              </a:defRPr>
            </a:lvl1pPr>
            <a:lvl2pPr marL="457200" indent="0">
              <a:buClr>
                <a:schemeClr val="accent2"/>
              </a:buClr>
              <a:buNone/>
              <a:defRPr sz="1600">
                <a:latin typeface="Roboto" charset="0"/>
                <a:ea typeface="Roboto" charset="0"/>
                <a:cs typeface="Roboto" charset="0"/>
              </a:defRPr>
            </a:lvl2pPr>
            <a:lvl3pPr marL="914400" indent="0">
              <a:buClr>
                <a:schemeClr val="accent2"/>
              </a:buClr>
              <a:buNone/>
              <a:defRPr sz="1600">
                <a:latin typeface="Roboto" charset="0"/>
                <a:ea typeface="Roboto" charset="0"/>
                <a:cs typeface="Roboto" charset="0"/>
              </a:defRPr>
            </a:lvl3pPr>
            <a:lvl4pPr marL="1371600" indent="0">
              <a:buClr>
                <a:schemeClr val="accent2"/>
              </a:buClr>
              <a:buNone/>
              <a:defRPr sz="1600">
                <a:latin typeface="Roboto" charset="0"/>
                <a:ea typeface="Roboto" charset="0"/>
                <a:cs typeface="Roboto" charset="0"/>
              </a:defRPr>
            </a:lvl4pPr>
            <a:lvl5pPr marL="1828800" indent="0">
              <a:buClr>
                <a:schemeClr val="accent2"/>
              </a:buClr>
              <a:buNone/>
              <a:defRPr sz="1600">
                <a:latin typeface="Roboto" charset="0"/>
                <a:ea typeface="Roboto" charset="0"/>
                <a:cs typeface="Roboto" charset="0"/>
              </a:defRPr>
            </a:lvl5pPr>
          </a:lstStyle>
          <a:p>
            <a:pPr lvl="0"/>
            <a:r>
              <a:rPr lang="en-US" dirty="0" smtClean="0"/>
              <a:t>Paragraph describing content to the right. </a:t>
            </a:r>
          </a:p>
        </p:txBody>
      </p:sp>
      <p:sp>
        <p:nvSpPr>
          <p:cNvPr id="9" name="Content Placeholder 2"/>
          <p:cNvSpPr>
            <a:spLocks noGrp="1"/>
          </p:cNvSpPr>
          <p:nvPr>
            <p:ph idx="15"/>
          </p:nvPr>
        </p:nvSpPr>
        <p:spPr>
          <a:xfrm>
            <a:off x="5636830" y="1917290"/>
            <a:ext cx="6096678" cy="4185943"/>
          </a:xfrm>
          <a:prstGeom prst="rect">
            <a:avLst/>
          </a:prstGeom>
        </p:spPr>
        <p:txBody>
          <a:bodyPr lIns="0" tIns="228600" rIns="0" bIns="0"/>
          <a:lstStyle>
            <a:lvl1pPr marL="285750" indent="-285750">
              <a:buClr>
                <a:srgbClr val="006298"/>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smtClean="0"/>
              <a:t>Click to edit Master text styles</a:t>
            </a:r>
          </a:p>
        </p:txBody>
      </p:sp>
      <p:sp>
        <p:nvSpPr>
          <p:cNvPr id="10" name="Text Placeholder 23"/>
          <p:cNvSpPr>
            <a:spLocks noGrp="1"/>
          </p:cNvSpPr>
          <p:nvPr>
            <p:ph type="body" sz="quarter" idx="16" hasCustomPrompt="1"/>
          </p:nvPr>
        </p:nvSpPr>
        <p:spPr>
          <a:xfrm>
            <a:off x="466725" y="646979"/>
            <a:ext cx="7697872" cy="494764"/>
          </a:xfrm>
          <a:prstGeom prst="rect">
            <a:avLst/>
          </a:prstGeom>
        </p:spPr>
        <p:txBody>
          <a:bodyPr vert="horz" lIns="0" tIns="0" rIns="0" bIns="0" anchor="t"/>
          <a:lstStyle>
            <a:lvl1pPr marL="0" indent="0">
              <a:buNone/>
              <a:defRPr sz="3600" baseline="0">
                <a:latin typeface="Roboto Slab Regular"/>
                <a:cs typeface="Roboto Slab Regular"/>
              </a:defRPr>
            </a:lvl1pPr>
          </a:lstStyle>
          <a:p>
            <a:pPr lvl="0"/>
            <a:r>
              <a:rPr lang="en-US" dirty="0" smtClean="0"/>
              <a:t>Title of slide goes here.</a:t>
            </a:r>
            <a:endParaRPr lang="en-US" dirty="0"/>
          </a:p>
        </p:txBody>
      </p:sp>
    </p:spTree>
    <p:extLst>
      <p:ext uri="{BB962C8B-B14F-4D97-AF65-F5344CB8AC3E}">
        <p14:creationId xmlns:p14="http://schemas.microsoft.com/office/powerpoint/2010/main" val="89186082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with Image — 02">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3059" y="617802"/>
            <a:ext cx="4471173" cy="1301895"/>
          </a:xfrm>
        </p:spPr>
        <p:txBody>
          <a:bodyPr wrap="square" lIns="0" tIns="137160" rIns="0" bIns="0" anchor="t" anchorCtr="0">
            <a:spAutoFit/>
          </a:bodyPr>
          <a:lstStyle>
            <a:lvl1pPr>
              <a:defRPr sz="4200">
                <a:solidFill>
                  <a:schemeClr val="tx1"/>
                </a:solidFill>
              </a:defRPr>
            </a:lvl1pPr>
          </a:lstStyle>
          <a:p>
            <a:r>
              <a:rPr lang="en-US" dirty="0" smtClean="0"/>
              <a:t>Presentation Title</a:t>
            </a:r>
            <a:endParaRPr lang="en-US" dirty="0"/>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7" name="Text Placeholder 16"/>
          <p:cNvSpPr>
            <a:spLocks noGrp="1"/>
          </p:cNvSpPr>
          <p:nvPr>
            <p:ph type="body" sz="quarter" idx="10" hasCustomPrompt="1"/>
          </p:nvPr>
        </p:nvSpPr>
        <p:spPr>
          <a:xfrm>
            <a:off x="453286" y="1924842"/>
            <a:ext cx="4471173" cy="784830"/>
          </a:xfrm>
        </p:spPr>
        <p:txBody>
          <a:bodyPr wrap="square" lIns="0" tIns="228600" rIns="0" bIns="0">
            <a:spAutoFit/>
          </a:bodyPr>
          <a:lstStyle>
            <a:lvl1pPr marL="0" indent="0">
              <a:lnSpc>
                <a:spcPct val="100000"/>
              </a:lnSpc>
              <a:buNone/>
              <a:defRPr sz="1800" b="1" normalizeH="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goes here — align top of subtitle box with bottom of title box.</a:t>
            </a:r>
            <a:endParaRPr lang="en-US" dirty="0"/>
          </a:p>
        </p:txBody>
      </p:sp>
      <p:sp>
        <p:nvSpPr>
          <p:cNvPr id="22" name="Text Placeholder 21"/>
          <p:cNvSpPr>
            <a:spLocks noGrp="1"/>
          </p:cNvSpPr>
          <p:nvPr>
            <p:ph type="body" sz="quarter" idx="12" hasCustomPrompt="1"/>
          </p:nvPr>
        </p:nvSpPr>
        <p:spPr>
          <a:xfrm>
            <a:off x="464773" y="5568492"/>
            <a:ext cx="4579530" cy="166199"/>
          </a:xfrm>
        </p:spPr>
        <p:txBody>
          <a:bodyPr wrap="square" lIns="0" tIns="0" rIns="0" bIns="0" anchor="b" anchorCtr="0">
            <a:spAutoFit/>
          </a:bodyPr>
          <a:lstStyle>
            <a:lvl1pPr marL="0" indent="0">
              <a:buNone/>
              <a:defRPr sz="1200">
                <a:solidFill>
                  <a:schemeClr val="tx1"/>
                </a:solidFill>
                <a:latin typeface="Roboto" charset="0"/>
                <a:ea typeface="Roboto" charset="0"/>
                <a:cs typeface="Roboto"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Date</a:t>
            </a:r>
            <a:endParaRPr lang="en-US" dirty="0"/>
          </a:p>
        </p:txBody>
      </p:sp>
      <p:pic>
        <p:nvPicPr>
          <p:cNvPr id="2" name="Picture 1" descr="CB16029_PPTTemplates_TitleAndDividers_Corporate-06.jpg"/>
          <p:cNvPicPr>
            <a:picLocks noChangeAspect="1"/>
          </p:cNvPicPr>
          <p:nvPr userDrawn="1"/>
        </p:nvPicPr>
        <p:blipFill rotWithShape="1">
          <a:blip r:embed="rId2">
            <a:extLst>
              <a:ext uri="{28A0092B-C50C-407E-A947-70E740481C1C}">
                <a14:useLocalDpi xmlns:a14="http://schemas.microsoft.com/office/drawing/2010/main" val="0"/>
              </a:ext>
            </a:extLst>
          </a:blip>
          <a:srcRect l="46612"/>
          <a:stretch/>
        </p:blipFill>
        <p:spPr>
          <a:xfrm>
            <a:off x="5677646" y="0"/>
            <a:ext cx="6503075" cy="6858000"/>
          </a:xfrm>
          <a:prstGeom prst="rect">
            <a:avLst/>
          </a:prstGeom>
        </p:spPr>
      </p:pic>
    </p:spTree>
    <p:extLst>
      <p:ext uri="{BB962C8B-B14F-4D97-AF65-F5344CB8AC3E}">
        <p14:creationId xmlns:p14="http://schemas.microsoft.com/office/powerpoint/2010/main" val="16981333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ntent Slide - Lis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1E9C267-FC72-D447-BF05-09A3351C68CB}" type="slidenum">
              <a:rPr lang="en-US" smtClean="0"/>
              <a:t>‹#›</a:t>
            </a:fld>
            <a:endParaRPr lang="en-US" dirty="0"/>
          </a:p>
        </p:txBody>
      </p:sp>
      <p:sp>
        <p:nvSpPr>
          <p:cNvPr id="4" name="Text Placeholder 14"/>
          <p:cNvSpPr>
            <a:spLocks noGrp="1"/>
          </p:cNvSpPr>
          <p:nvPr>
            <p:ph type="body" sz="quarter" idx="13" hasCustomPrompt="1"/>
          </p:nvPr>
        </p:nvSpPr>
        <p:spPr>
          <a:xfrm>
            <a:off x="466725" y="1149937"/>
            <a:ext cx="8704734" cy="477054"/>
          </a:xfrm>
          <a:prstGeom prst="rect">
            <a:avLst/>
          </a:prstGeom>
        </p:spPr>
        <p:txBody>
          <a:bodyPr wrap="square" lIns="0" tIns="228600" rIns="0" bIns="0">
            <a:spAutoFit/>
          </a:bodyPr>
          <a:lstStyle>
            <a:lvl1pPr marL="0" indent="0">
              <a:buNone/>
              <a:defRPr sz="1600" b="1">
                <a:solidFill>
                  <a:srgbClr val="006298"/>
                </a:solidFill>
                <a:latin typeface="Roboto Slab" charset="0"/>
                <a:ea typeface="Roboto Slab" charset="0"/>
                <a:cs typeface="Roboto Slab" charset="0"/>
              </a:defRPr>
            </a:lvl1pPr>
          </a:lstStyle>
          <a:p>
            <a:pPr lvl="0"/>
            <a:r>
              <a:rPr lang="en-US" dirty="0" smtClean="0"/>
              <a:t>Subtitle goes here — align top of subtitle box with bottom of title box. </a:t>
            </a:r>
          </a:p>
        </p:txBody>
      </p:sp>
      <p:sp>
        <p:nvSpPr>
          <p:cNvPr id="5" name="Content Placeholder 2"/>
          <p:cNvSpPr>
            <a:spLocks noGrp="1"/>
          </p:cNvSpPr>
          <p:nvPr>
            <p:ph idx="1"/>
          </p:nvPr>
        </p:nvSpPr>
        <p:spPr>
          <a:xfrm>
            <a:off x="466725" y="1917290"/>
            <a:ext cx="4884018" cy="4185943"/>
          </a:xfrm>
          <a:prstGeom prst="rect">
            <a:avLst/>
          </a:prstGeom>
        </p:spPr>
        <p:txBody>
          <a:bodyPr lIns="0" tIns="228600" rIns="0" bIns="0"/>
          <a:lstStyle>
            <a:lvl1pPr marL="285750" indent="-285750">
              <a:buClr>
                <a:srgbClr val="006298"/>
              </a:buClr>
              <a:buFont typeface="Arial"/>
              <a:buChar char="•"/>
              <a:defRPr sz="1600">
                <a:latin typeface="Roboto" charset="0"/>
                <a:ea typeface="Roboto" charset="0"/>
                <a:cs typeface="Roboto" charset="0"/>
              </a:defRPr>
            </a:lvl1pPr>
            <a:lvl2pPr marL="742950" indent="-285750">
              <a:buClr>
                <a:srgbClr val="006298"/>
              </a:buClr>
              <a:buFont typeface="Arial"/>
              <a:buChar char="•"/>
              <a:defRPr sz="1600">
                <a:latin typeface="Roboto" charset="0"/>
                <a:ea typeface="Roboto" charset="0"/>
                <a:cs typeface="Roboto" charset="0"/>
              </a:defRPr>
            </a:lvl2pPr>
            <a:lvl3pPr marL="1200150" indent="-285750">
              <a:buClr>
                <a:srgbClr val="006298"/>
              </a:buClr>
              <a:buFont typeface="Arial"/>
              <a:buChar char="•"/>
              <a:defRPr sz="1600">
                <a:latin typeface="Roboto" charset="0"/>
                <a:ea typeface="Roboto" charset="0"/>
                <a:cs typeface="Roboto" charset="0"/>
              </a:defRPr>
            </a:lvl3pPr>
            <a:lvl4pPr marL="1657350" indent="-285750">
              <a:buClr>
                <a:srgbClr val="006298"/>
              </a:buClr>
              <a:buFont typeface="Arial"/>
              <a:buChar char="•"/>
              <a:defRPr sz="1600">
                <a:latin typeface="Roboto" charset="0"/>
                <a:ea typeface="Roboto" charset="0"/>
                <a:cs typeface="Roboto" charset="0"/>
              </a:defRPr>
            </a:lvl4pPr>
            <a:lvl5pPr marL="2114550" indent="-285750">
              <a:buClr>
                <a:srgbClr val="006298"/>
              </a:buClr>
              <a:buFont typeface="Arial"/>
              <a:buChar char="•"/>
              <a:defRPr sz="1600">
                <a:latin typeface="Roboto" charset="0"/>
                <a:ea typeface="Roboto" charset="0"/>
                <a:cs typeface="Roboto"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4"/>
          </p:nvPr>
        </p:nvSpPr>
        <p:spPr>
          <a:xfrm>
            <a:off x="5636830" y="1917290"/>
            <a:ext cx="4884018" cy="4185943"/>
          </a:xfrm>
          <a:prstGeom prst="rect">
            <a:avLst/>
          </a:prstGeom>
        </p:spPr>
        <p:txBody>
          <a:bodyPr lIns="0" tIns="228600" rIns="0" bIns="0"/>
          <a:lstStyle>
            <a:lvl1pPr marL="285750" indent="-285750">
              <a:buClr>
                <a:srgbClr val="006298"/>
              </a:buClr>
              <a:buFont typeface="Arial"/>
              <a:buChar char="•"/>
              <a:defRPr sz="1600">
                <a:latin typeface="Roboto" charset="0"/>
                <a:ea typeface="Roboto" charset="0"/>
                <a:cs typeface="Roboto" charset="0"/>
              </a:defRPr>
            </a:lvl1pPr>
            <a:lvl2pPr marL="742950" indent="-285750">
              <a:buClr>
                <a:srgbClr val="006298"/>
              </a:buClr>
              <a:buFont typeface="Arial"/>
              <a:buChar char="•"/>
              <a:defRPr sz="1600">
                <a:latin typeface="Roboto" charset="0"/>
                <a:ea typeface="Roboto" charset="0"/>
                <a:cs typeface="Roboto" charset="0"/>
              </a:defRPr>
            </a:lvl2pPr>
            <a:lvl3pPr marL="1200150" indent="-285750">
              <a:buClr>
                <a:srgbClr val="006298"/>
              </a:buClr>
              <a:buFont typeface="Arial"/>
              <a:buChar char="•"/>
              <a:defRPr sz="1600">
                <a:latin typeface="Roboto" charset="0"/>
                <a:ea typeface="Roboto" charset="0"/>
                <a:cs typeface="Roboto" charset="0"/>
              </a:defRPr>
            </a:lvl3pPr>
            <a:lvl4pPr marL="1657350" indent="-285750">
              <a:buClr>
                <a:srgbClr val="006298"/>
              </a:buClr>
              <a:buFont typeface="Arial"/>
              <a:buChar char="•"/>
              <a:defRPr sz="1600">
                <a:latin typeface="Roboto" charset="0"/>
                <a:ea typeface="Roboto" charset="0"/>
                <a:cs typeface="Roboto" charset="0"/>
              </a:defRPr>
            </a:lvl4pPr>
            <a:lvl5pPr marL="2114550" indent="-285750">
              <a:buClr>
                <a:srgbClr val="006298"/>
              </a:buClr>
              <a:buFont typeface="Arial"/>
              <a:buChar char="•"/>
              <a:defRPr sz="1600">
                <a:latin typeface="Roboto" charset="0"/>
                <a:ea typeface="Roboto" charset="0"/>
                <a:cs typeface="Roboto"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3"/>
          <p:cNvSpPr>
            <a:spLocks noGrp="1"/>
          </p:cNvSpPr>
          <p:nvPr>
            <p:ph type="body" sz="quarter" idx="15" hasCustomPrompt="1"/>
          </p:nvPr>
        </p:nvSpPr>
        <p:spPr>
          <a:xfrm>
            <a:off x="466725" y="646979"/>
            <a:ext cx="7697872" cy="494764"/>
          </a:xfrm>
          <a:prstGeom prst="rect">
            <a:avLst/>
          </a:prstGeom>
        </p:spPr>
        <p:txBody>
          <a:bodyPr vert="horz" lIns="0" tIns="0" rIns="0" bIns="0" anchor="t"/>
          <a:lstStyle>
            <a:lvl1pPr marL="0" indent="0">
              <a:buNone/>
              <a:defRPr sz="3600" baseline="0">
                <a:latin typeface="Roboto Slab Regular"/>
                <a:cs typeface="Roboto Slab Regular"/>
              </a:defRPr>
            </a:lvl1pPr>
          </a:lstStyle>
          <a:p>
            <a:pPr lvl="0"/>
            <a:r>
              <a:rPr lang="en-US" dirty="0" smtClean="0"/>
              <a:t>Title of slide goes here.</a:t>
            </a:r>
            <a:endParaRPr lang="en-US" dirty="0"/>
          </a:p>
        </p:txBody>
      </p:sp>
    </p:spTree>
    <p:extLst>
      <p:ext uri="{BB962C8B-B14F-4D97-AF65-F5344CB8AC3E}">
        <p14:creationId xmlns:p14="http://schemas.microsoft.com/office/powerpoint/2010/main" val="290601423"/>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1. Content Slide - 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8503" y="551631"/>
            <a:ext cx="3692013" cy="1243990"/>
          </a:xfrm>
          <a:prstGeom prst="rect">
            <a:avLst/>
          </a:prstGeom>
        </p:spPr>
        <p:txBody>
          <a:bodyPr lIns="0" tIns="0" rIns="0" bIns="0" anchor="b"/>
          <a:lstStyle>
            <a:lvl1pPr algn="l">
              <a:defRPr sz="4000" b="0" baseline="0"/>
            </a:lvl1pPr>
          </a:lstStyle>
          <a:p>
            <a:r>
              <a:rPr lang="en-US" dirty="0" smtClean="0"/>
              <a:t>Title slide goes here.</a:t>
            </a:r>
            <a:endParaRPr lang="en-US" dirty="0"/>
          </a:p>
        </p:txBody>
      </p:sp>
      <p:sp>
        <p:nvSpPr>
          <p:cNvPr id="3" name="Content Placeholder 2"/>
          <p:cNvSpPr>
            <a:spLocks noGrp="1"/>
          </p:cNvSpPr>
          <p:nvPr>
            <p:ph idx="1" hasCustomPrompt="1"/>
          </p:nvPr>
        </p:nvSpPr>
        <p:spPr>
          <a:xfrm>
            <a:off x="4767263" y="551631"/>
            <a:ext cx="6815137" cy="5574532"/>
          </a:xfrm>
          <a:prstGeom prst="rect">
            <a:avLst/>
          </a:prstGeom>
        </p:spPr>
        <p:txBody>
          <a:bodyPr lIns="0" tIns="228600" rIns="0" bIns="0"/>
          <a:lstStyle>
            <a:lvl1pPr marL="285750" indent="-285750">
              <a:buClr>
                <a:srgbClr val="006298"/>
              </a:buClr>
              <a:buFont typeface="Arial"/>
              <a:buChar char="•"/>
              <a:defRPr sz="2000" b="1">
                <a:solidFill>
                  <a:schemeClr val="tx1"/>
                </a:solidFill>
                <a:latin typeface="Roboto Medium"/>
                <a:cs typeface="Roboto Medium"/>
              </a:defRPr>
            </a:lvl1pPr>
            <a:lvl2pPr marL="742950" indent="-285750">
              <a:buClr>
                <a:srgbClr val="006298"/>
              </a:buClr>
              <a:buFont typeface="Arial"/>
              <a:buChar char="•"/>
              <a:defRPr sz="2000" b="1">
                <a:solidFill>
                  <a:schemeClr val="tx1"/>
                </a:solidFill>
                <a:latin typeface="Roboto Medium"/>
                <a:cs typeface="Roboto Medium"/>
              </a:defRPr>
            </a:lvl2pPr>
            <a:lvl3pPr marL="1200150" indent="-285750">
              <a:buClr>
                <a:srgbClr val="006298"/>
              </a:buClr>
              <a:buFont typeface="Arial"/>
              <a:buChar char="•"/>
              <a:defRPr sz="2000" b="1">
                <a:solidFill>
                  <a:schemeClr val="tx1"/>
                </a:solidFill>
                <a:latin typeface="Roboto Medium"/>
                <a:cs typeface="Roboto Medium"/>
              </a:defRPr>
            </a:lvl3pPr>
            <a:lvl4pPr marL="1657350" indent="-285750">
              <a:buClr>
                <a:srgbClr val="006298"/>
              </a:buClr>
              <a:buFont typeface="Arial"/>
              <a:buChar char="•"/>
              <a:defRPr sz="2000" b="1">
                <a:solidFill>
                  <a:schemeClr val="tx1"/>
                </a:solidFill>
                <a:latin typeface="Roboto Medium"/>
                <a:cs typeface="Roboto Medium"/>
              </a:defRPr>
            </a:lvl4pPr>
            <a:lvl5pPr marL="2114550" indent="-285750">
              <a:buClr>
                <a:srgbClr val="006298"/>
              </a:buClr>
              <a:buFont typeface="Arial"/>
              <a:buChar char="•"/>
              <a:defRPr sz="2000" b="1">
                <a:solidFill>
                  <a:schemeClr val="tx1"/>
                </a:solidFill>
                <a:latin typeface="Roboto Medium"/>
                <a:cs typeface="Roboto Medium"/>
              </a:defRPr>
            </a:lvl5pPr>
            <a:lvl6pPr>
              <a:defRPr sz="2000"/>
            </a:lvl6pPr>
            <a:lvl7pPr>
              <a:defRPr sz="2000"/>
            </a:lvl7pPr>
            <a:lvl8pPr>
              <a:defRPr sz="2000"/>
            </a:lvl8pPr>
            <a:lvl9pPr>
              <a:defRPr sz="2000"/>
            </a:lvl9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dirty="0"/>
          </a:p>
        </p:txBody>
      </p:sp>
      <p:sp>
        <p:nvSpPr>
          <p:cNvPr id="4" name="Text Placeholder 3"/>
          <p:cNvSpPr>
            <a:spLocks noGrp="1"/>
          </p:cNvSpPr>
          <p:nvPr>
            <p:ph type="body" sz="half" idx="2" hasCustomPrompt="1"/>
          </p:nvPr>
        </p:nvSpPr>
        <p:spPr>
          <a:xfrm>
            <a:off x="478503" y="1803815"/>
            <a:ext cx="3692014" cy="1055738"/>
          </a:xfrm>
          <a:prstGeom prst="rect">
            <a:avLst/>
          </a:prstGeom>
        </p:spPr>
        <p:txBody>
          <a:bodyPr lIns="0" tIns="22860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a:solidFill>
                  <a:srgbClr val="00629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Subtitle goes here – align top of subtitle box with bottom of title box. </a:t>
            </a:r>
          </a:p>
        </p:txBody>
      </p:sp>
      <p:sp>
        <p:nvSpPr>
          <p:cNvPr id="8" name="Slide Number Placeholder 5"/>
          <p:cNvSpPr>
            <a:spLocks noGrp="1"/>
          </p:cNvSpPr>
          <p:nvPr>
            <p:ph type="sldNum" sz="quarter" idx="4"/>
          </p:nvPr>
        </p:nvSpPr>
        <p:spPr>
          <a:xfrm>
            <a:off x="8888708" y="6193618"/>
            <a:ext cx="2844800" cy="365125"/>
          </a:xfrm>
          <a:prstGeom prst="rect">
            <a:avLst/>
          </a:prstGeom>
        </p:spPr>
        <p:txBody>
          <a:bodyPr vert="horz" lIns="0" tIns="0" rIns="0" bIns="0" rtlCol="0" anchor="b"/>
          <a:lstStyle>
            <a:lvl1pPr algn="r">
              <a:defRPr sz="1200">
                <a:solidFill>
                  <a:schemeClr val="tx1">
                    <a:tint val="75000"/>
                  </a:schemeClr>
                </a:solidFill>
              </a:defRPr>
            </a:lvl1pPr>
          </a:lstStyle>
          <a:p>
            <a:fld id="{B6733D23-7979-984D-AD48-2B29D14C6356}" type="slidenum">
              <a:rPr lang="en-US" smtClean="0"/>
              <a:t>‹#›</a:t>
            </a:fld>
            <a:endParaRPr lang="en-US" dirty="0"/>
          </a:p>
        </p:txBody>
      </p:sp>
    </p:spTree>
    <p:extLst>
      <p:ext uri="{BB962C8B-B14F-4D97-AF65-F5344CB8AC3E}">
        <p14:creationId xmlns:p14="http://schemas.microsoft.com/office/powerpoint/2010/main" val="67042967"/>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1. Content Slide - 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8505" y="559824"/>
            <a:ext cx="3687096" cy="1429578"/>
          </a:xfrm>
          <a:prstGeom prst="rect">
            <a:avLst/>
          </a:prstGeom>
        </p:spPr>
        <p:txBody>
          <a:bodyPr lIns="0" tIns="0" rIns="0" bIns="0" anchor="b"/>
          <a:lstStyle>
            <a:lvl1pPr marL="0" indent="0" algn="l">
              <a:lnSpc>
                <a:spcPct val="90000"/>
              </a:lnSpc>
              <a:buFont typeface="+mj-lt"/>
              <a:buNone/>
              <a:defRPr sz="4800" b="0" baseline="0">
                <a:latin typeface="Roboto Slab Regular"/>
                <a:cs typeface="Roboto Slab Regular"/>
              </a:defRPr>
            </a:lvl1pPr>
          </a:lstStyle>
          <a:p>
            <a:r>
              <a:rPr lang="en-US" dirty="0" smtClean="0"/>
              <a:t>Title slide goes here.</a:t>
            </a:r>
            <a:endParaRPr lang="en-US" dirty="0"/>
          </a:p>
        </p:txBody>
      </p:sp>
      <p:sp>
        <p:nvSpPr>
          <p:cNvPr id="3" name="Content Placeholder 2"/>
          <p:cNvSpPr>
            <a:spLocks noGrp="1"/>
          </p:cNvSpPr>
          <p:nvPr>
            <p:ph idx="1"/>
          </p:nvPr>
        </p:nvSpPr>
        <p:spPr>
          <a:xfrm>
            <a:off x="4767263" y="559824"/>
            <a:ext cx="6815137" cy="5566339"/>
          </a:xfrm>
          <a:prstGeom prst="rect">
            <a:avLst/>
          </a:prstGeom>
        </p:spPr>
        <p:txBody>
          <a:bodyPr lIns="0" tIns="228600" rIns="0" bIns="0"/>
          <a:lstStyle>
            <a:lvl1pPr marL="342900" indent="-342900">
              <a:buClr>
                <a:srgbClr val="006298"/>
              </a:buClr>
              <a:buFont typeface="Arial"/>
              <a:buChar char="•"/>
              <a:defRPr sz="2800">
                <a:latin typeface="Roboto Medium"/>
                <a:cs typeface="Roboto Medium"/>
              </a:defRPr>
            </a:lvl1pPr>
            <a:lvl2pPr marL="800100" indent="-342900">
              <a:buClr>
                <a:srgbClr val="006298"/>
              </a:buClr>
              <a:buFont typeface="Arial"/>
              <a:buChar char="•"/>
              <a:defRPr sz="2800">
                <a:latin typeface="Roboto Medium"/>
                <a:cs typeface="Roboto Medium"/>
              </a:defRPr>
            </a:lvl2pPr>
            <a:lvl3pPr marL="1257300" indent="-342900">
              <a:buClr>
                <a:srgbClr val="006298"/>
              </a:buClr>
              <a:buFont typeface="Arial"/>
              <a:buChar char="•"/>
              <a:defRPr sz="2800">
                <a:latin typeface="Roboto Medium"/>
                <a:cs typeface="Roboto Medium"/>
              </a:defRPr>
            </a:lvl3pPr>
            <a:lvl4pPr marL="1714500" indent="-342900">
              <a:buClr>
                <a:srgbClr val="006298"/>
              </a:buClr>
              <a:buFont typeface="Arial"/>
              <a:buChar char="•"/>
              <a:defRPr sz="2800">
                <a:latin typeface="Roboto Medium"/>
                <a:cs typeface="Roboto Medium"/>
              </a:defRPr>
            </a:lvl4pPr>
            <a:lvl5pPr marL="2171700" indent="-342900">
              <a:buClr>
                <a:srgbClr val="006298"/>
              </a:buClr>
              <a:buFont typeface="Arial"/>
              <a:buChar char="•"/>
              <a:defRPr sz="2800">
                <a:latin typeface="Roboto Medium"/>
                <a:cs typeface="Roboto Medium"/>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78506" y="1989403"/>
            <a:ext cx="3687096" cy="1667580"/>
          </a:xfrm>
          <a:prstGeom prst="rect">
            <a:avLst/>
          </a:prstGeom>
        </p:spPr>
        <p:txBody>
          <a:bodyPr lIns="0" tIns="22860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a:solidFill>
                  <a:srgbClr val="006298"/>
                </a:solidFill>
                <a:latin typeface="Roboto Slab Regular"/>
                <a:cs typeface="Roboto Slab Regular"/>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Subtitle goes here – align top of subtitle box with bottom of title box. </a:t>
            </a:r>
          </a:p>
        </p:txBody>
      </p:sp>
      <p:sp>
        <p:nvSpPr>
          <p:cNvPr id="7" name="Slide Number Placeholder 6"/>
          <p:cNvSpPr>
            <a:spLocks noGrp="1"/>
          </p:cNvSpPr>
          <p:nvPr>
            <p:ph type="sldNum" sz="quarter" idx="12"/>
          </p:nvPr>
        </p:nvSpPr>
        <p:spPr>
          <a:xfrm>
            <a:off x="8893263" y="6192475"/>
            <a:ext cx="2844800" cy="365125"/>
          </a:xfrm>
        </p:spPr>
        <p:txBody>
          <a:bodyPr/>
          <a:lstStyle/>
          <a:p>
            <a:fld id="{58B64256-0847-0E43-8322-5E20E92606A0}" type="slidenum">
              <a:rPr lang="en-US" smtClean="0"/>
              <a:t>‹#›</a:t>
            </a:fld>
            <a:endParaRPr lang="en-US" dirty="0"/>
          </a:p>
        </p:txBody>
      </p:sp>
    </p:spTree>
    <p:extLst>
      <p:ext uri="{BB962C8B-B14F-4D97-AF65-F5344CB8AC3E}">
        <p14:creationId xmlns:p14="http://schemas.microsoft.com/office/powerpoint/2010/main" val="314975993"/>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0" cy="5372292"/>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10" name="Title 9"/>
          <p:cNvSpPr>
            <a:spLocks noGrp="1"/>
          </p:cNvSpPr>
          <p:nvPr>
            <p:ph type="title" hasCustomPrompt="1"/>
          </p:nvPr>
        </p:nvSpPr>
        <p:spPr>
          <a:xfrm>
            <a:off x="466611" y="555809"/>
            <a:ext cx="3741179" cy="1135696"/>
          </a:xfrm>
          <a:prstGeom prst="rect">
            <a:avLst/>
          </a:prstGeom>
        </p:spPr>
        <p:txBody>
          <a:bodyPr lIns="0" tIns="137160" rIns="0" bIns="0">
            <a:spAutoFit/>
          </a:bodyPr>
          <a:lstStyle>
            <a:lvl1pPr>
              <a:defRPr sz="3200" baseline="0">
                <a:solidFill>
                  <a:schemeClr val="tx1"/>
                </a:solidFill>
                <a:latin typeface="Roboto Slab" charset="0"/>
                <a:ea typeface="Roboto Slab" charset="0"/>
                <a:cs typeface="Roboto Slab" charset="0"/>
              </a:defRPr>
            </a:lvl1pPr>
          </a:lstStyle>
          <a:p>
            <a:r>
              <a:rPr lang="en-US" sz="3600" dirty="0" smtClean="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dirty="0" smtClean="0"/>
              <a:t>Subtitle goes here — align top of subtitle box with bottom of title box.</a:t>
            </a:r>
          </a:p>
        </p:txBody>
      </p:sp>
    </p:spTree>
    <p:extLst>
      <p:ext uri="{BB962C8B-B14F-4D97-AF65-F5344CB8AC3E}">
        <p14:creationId xmlns:p14="http://schemas.microsoft.com/office/powerpoint/2010/main" val="935265281"/>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Slide with Image — 02">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3059" y="617802"/>
            <a:ext cx="4471173" cy="1301895"/>
          </a:xfrm>
        </p:spPr>
        <p:txBody>
          <a:bodyPr wrap="square" lIns="0" tIns="137160" rIns="0" bIns="0" anchor="t" anchorCtr="0">
            <a:spAutoFit/>
          </a:bodyPr>
          <a:lstStyle>
            <a:lvl1pPr>
              <a:defRPr sz="4200">
                <a:solidFill>
                  <a:schemeClr val="tx1"/>
                </a:solidFill>
              </a:defRPr>
            </a:lvl1pPr>
          </a:lstStyle>
          <a:p>
            <a:r>
              <a:rPr lang="en-US" dirty="0" smtClean="0"/>
              <a:t>Presentation Title</a:t>
            </a:r>
            <a:endParaRPr lang="en-US" dirty="0"/>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7" name="Text Placeholder 16"/>
          <p:cNvSpPr>
            <a:spLocks noGrp="1"/>
          </p:cNvSpPr>
          <p:nvPr>
            <p:ph type="body" sz="quarter" idx="10" hasCustomPrompt="1"/>
          </p:nvPr>
        </p:nvSpPr>
        <p:spPr>
          <a:xfrm>
            <a:off x="453286" y="1924842"/>
            <a:ext cx="4471173" cy="784830"/>
          </a:xfrm>
        </p:spPr>
        <p:txBody>
          <a:bodyPr wrap="square" lIns="0" tIns="228600" rIns="0" bIns="0">
            <a:spAutoFit/>
          </a:bodyPr>
          <a:lstStyle>
            <a:lvl1pPr marL="0" indent="0">
              <a:lnSpc>
                <a:spcPct val="100000"/>
              </a:lnSpc>
              <a:buNone/>
              <a:defRPr sz="1800" b="1" normalizeH="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goes here — align top of subtitle box with bottom of title box.</a:t>
            </a:r>
            <a:endParaRPr lang="en-US" dirty="0"/>
          </a:p>
        </p:txBody>
      </p:sp>
      <p:sp>
        <p:nvSpPr>
          <p:cNvPr id="22" name="Text Placeholder 21"/>
          <p:cNvSpPr>
            <a:spLocks noGrp="1"/>
          </p:cNvSpPr>
          <p:nvPr>
            <p:ph type="body" sz="quarter" idx="12" hasCustomPrompt="1"/>
          </p:nvPr>
        </p:nvSpPr>
        <p:spPr>
          <a:xfrm>
            <a:off x="464773" y="5568492"/>
            <a:ext cx="4579530" cy="166199"/>
          </a:xfrm>
        </p:spPr>
        <p:txBody>
          <a:bodyPr wrap="square" lIns="0" tIns="0" rIns="0" bIns="0" anchor="b" anchorCtr="0">
            <a:spAutoFit/>
          </a:bodyPr>
          <a:lstStyle>
            <a:lvl1pPr marL="0" indent="0">
              <a:buNone/>
              <a:defRPr sz="1200">
                <a:solidFill>
                  <a:schemeClr val="tx1"/>
                </a:solidFill>
                <a:latin typeface="Roboto" charset="0"/>
                <a:ea typeface="Roboto" charset="0"/>
                <a:cs typeface="Roboto"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Date</a:t>
            </a:r>
            <a:endParaRPr lang="en-US" dirty="0"/>
          </a:p>
        </p:txBody>
      </p:sp>
      <p:pic>
        <p:nvPicPr>
          <p:cNvPr id="2" name="Picture 1" descr="CB16029_PPTTemplates_TitleAndDividers_Corporate-10.jpg"/>
          <p:cNvPicPr>
            <a:picLocks noChangeAspect="1"/>
          </p:cNvPicPr>
          <p:nvPr userDrawn="1"/>
        </p:nvPicPr>
        <p:blipFill rotWithShape="1">
          <a:blip r:embed="rId2">
            <a:extLst>
              <a:ext uri="{28A0092B-C50C-407E-A947-70E740481C1C}">
                <a14:useLocalDpi xmlns:a14="http://schemas.microsoft.com/office/drawing/2010/main" val="0"/>
              </a:ext>
            </a:extLst>
          </a:blip>
          <a:srcRect l="46342"/>
          <a:stretch/>
        </p:blipFill>
        <p:spPr>
          <a:xfrm>
            <a:off x="5647764" y="0"/>
            <a:ext cx="6539301" cy="6858000"/>
          </a:xfrm>
          <a:prstGeom prst="rect">
            <a:avLst/>
          </a:prstGeom>
        </p:spPr>
      </p:pic>
    </p:spTree>
    <p:extLst>
      <p:ext uri="{BB962C8B-B14F-4D97-AF65-F5344CB8AC3E}">
        <p14:creationId xmlns:p14="http://schemas.microsoft.com/office/powerpoint/2010/main" val="16328036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No Image">
    <p:spTree>
      <p:nvGrpSpPr>
        <p:cNvPr id="1" name=""/>
        <p:cNvGrpSpPr/>
        <p:nvPr/>
      </p:nvGrpSpPr>
      <p:grpSpPr>
        <a:xfrm>
          <a:off x="0" y="0"/>
          <a:ext cx="0" cy="0"/>
          <a:chOff x="0" y="0"/>
          <a:chExt cx="0" cy="0"/>
        </a:xfrm>
      </p:grpSpPr>
      <p:pic>
        <p:nvPicPr>
          <p:cNvPr id="3" name="Picture 2" descr="CB16029_PPTTemplates_TitleAndDividers_Corporate-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0722" cy="6858000"/>
          </a:xfrm>
          <a:prstGeom prst="rect">
            <a:avLst/>
          </a:prstGeom>
        </p:spPr>
      </p:pic>
      <p:sp>
        <p:nvSpPr>
          <p:cNvPr id="8" name="Title 7"/>
          <p:cNvSpPr>
            <a:spLocks noGrp="1"/>
          </p:cNvSpPr>
          <p:nvPr>
            <p:ph type="title" hasCustomPrompt="1"/>
          </p:nvPr>
        </p:nvSpPr>
        <p:spPr>
          <a:xfrm>
            <a:off x="1452549" y="1929788"/>
            <a:ext cx="3733800" cy="1301895"/>
          </a:xfrm>
        </p:spPr>
        <p:txBody>
          <a:bodyPr lIns="0" tIns="137160" rIns="0" bIns="0" anchor="t" anchorCtr="0">
            <a:spAutoFit/>
          </a:bodyPr>
          <a:lstStyle>
            <a:lvl1pPr>
              <a:defRPr sz="4200">
                <a:solidFill>
                  <a:schemeClr val="tx1"/>
                </a:solidFill>
              </a:defRPr>
            </a:lvl1pPr>
          </a:lstStyle>
          <a:p>
            <a:r>
              <a:rPr lang="en-US" dirty="0" smtClean="0"/>
              <a:t>Presentation Title</a:t>
            </a:r>
            <a:endParaRPr lang="en-US" dirty="0"/>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7" name="Text Placeholder 16"/>
          <p:cNvSpPr>
            <a:spLocks noGrp="1"/>
          </p:cNvSpPr>
          <p:nvPr>
            <p:ph type="body" sz="quarter" idx="10" hasCustomPrompt="1"/>
          </p:nvPr>
        </p:nvSpPr>
        <p:spPr>
          <a:xfrm>
            <a:off x="1452776" y="3236828"/>
            <a:ext cx="3733800" cy="1061829"/>
          </a:xfrm>
        </p:spPr>
        <p:txBody>
          <a:bodyPr lIns="0" tIns="228600" rIns="0" bIns="0">
            <a:spAutoFit/>
          </a:bodyPr>
          <a:lstStyle>
            <a:lvl1pPr marL="0" indent="0">
              <a:lnSpc>
                <a:spcPct val="100000"/>
              </a:lnSpc>
              <a:buNone/>
              <a:defRPr sz="1800" b="1" normalizeH="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goes here — align top of subtitle box with bottom of title box.</a:t>
            </a:r>
            <a:endParaRPr lang="en-US" dirty="0"/>
          </a:p>
        </p:txBody>
      </p:sp>
      <p:sp>
        <p:nvSpPr>
          <p:cNvPr id="22" name="Text Placeholder 21"/>
          <p:cNvSpPr>
            <a:spLocks noGrp="1"/>
          </p:cNvSpPr>
          <p:nvPr>
            <p:ph type="body" sz="quarter" idx="12" hasCustomPrompt="1"/>
          </p:nvPr>
        </p:nvSpPr>
        <p:spPr>
          <a:xfrm>
            <a:off x="1458686" y="4995272"/>
            <a:ext cx="3824287" cy="166199"/>
          </a:xfrm>
        </p:spPr>
        <p:txBody>
          <a:bodyPr lIns="0" tIns="0" rIns="0" bIns="0" anchor="b" anchorCtr="0">
            <a:spAutoFit/>
          </a:bodyPr>
          <a:lstStyle>
            <a:lvl1pPr marL="0" indent="0">
              <a:buNone/>
              <a:defRPr sz="1200">
                <a:solidFill>
                  <a:schemeClr val="tx1"/>
                </a:solidFill>
                <a:latin typeface="Roboto" charset="0"/>
                <a:ea typeface="Roboto" charset="0"/>
                <a:cs typeface="Roboto"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Date</a:t>
            </a:r>
            <a:endParaRPr lang="en-US" dirty="0"/>
          </a:p>
        </p:txBody>
      </p:sp>
    </p:spTree>
    <p:extLst>
      <p:ext uri="{BB962C8B-B14F-4D97-AF65-F5344CB8AC3E}">
        <p14:creationId xmlns:p14="http://schemas.microsoft.com/office/powerpoint/2010/main" val="1479728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with Image — 02">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8635" y="617802"/>
            <a:ext cx="4471173" cy="1301895"/>
          </a:xfrm>
        </p:spPr>
        <p:txBody>
          <a:bodyPr wrap="square" lIns="0" tIns="137160" rIns="0" bIns="0" anchor="t" anchorCtr="0">
            <a:spAutoFit/>
          </a:bodyPr>
          <a:lstStyle>
            <a:lvl1pPr>
              <a:defRPr sz="4200">
                <a:solidFill>
                  <a:schemeClr val="tx1"/>
                </a:solidFill>
              </a:defRPr>
            </a:lvl1pPr>
          </a:lstStyle>
          <a:p>
            <a:r>
              <a:rPr lang="en-US" dirty="0" smtClean="0"/>
              <a:t>Thank</a:t>
            </a:r>
            <a:br>
              <a:rPr lang="en-US" dirty="0" smtClean="0"/>
            </a:br>
            <a:r>
              <a:rPr lang="en-US" dirty="0" smtClean="0"/>
              <a:t>You.</a:t>
            </a:r>
            <a:endParaRPr lang="en-US" dirty="0"/>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7" name="Text Placeholder 16"/>
          <p:cNvSpPr>
            <a:spLocks noGrp="1"/>
          </p:cNvSpPr>
          <p:nvPr>
            <p:ph type="body" sz="quarter" idx="10" hasCustomPrompt="1"/>
          </p:nvPr>
        </p:nvSpPr>
        <p:spPr>
          <a:xfrm>
            <a:off x="458862" y="1924842"/>
            <a:ext cx="4471173" cy="507831"/>
          </a:xfrm>
        </p:spPr>
        <p:txBody>
          <a:bodyPr wrap="square" lIns="0" tIns="228600" rIns="0" bIns="0">
            <a:spAutoFit/>
          </a:bodyPr>
          <a:lstStyle>
            <a:lvl1pPr marL="0" indent="0">
              <a:lnSpc>
                <a:spcPct val="100000"/>
              </a:lnSpc>
              <a:buNone/>
              <a:defRPr sz="1800" b="1" normalizeH="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Additional information if necessary.</a:t>
            </a:r>
            <a:endParaRPr lang="en-US" dirty="0"/>
          </a:p>
        </p:txBody>
      </p:sp>
    </p:spTree>
    <p:extLst>
      <p:ext uri="{BB962C8B-B14F-4D97-AF65-F5344CB8AC3E}">
        <p14:creationId xmlns:p14="http://schemas.microsoft.com/office/powerpoint/2010/main" val="6402933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 No Image">
    <p:spTree>
      <p:nvGrpSpPr>
        <p:cNvPr id="1" name=""/>
        <p:cNvGrpSpPr/>
        <p:nvPr/>
      </p:nvGrpSpPr>
      <p:grpSpPr>
        <a:xfrm>
          <a:off x="0" y="0"/>
          <a:ext cx="0" cy="0"/>
          <a:chOff x="0" y="0"/>
          <a:chExt cx="0" cy="0"/>
        </a:xfrm>
      </p:grpSpPr>
      <p:pic>
        <p:nvPicPr>
          <p:cNvPr id="3" name="Picture 2" descr="CB16029_PPTTemplates_TitleAndDividers_Corporate-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0" name="Title 7"/>
          <p:cNvSpPr>
            <a:spLocks noGrp="1"/>
          </p:cNvSpPr>
          <p:nvPr>
            <p:ph type="title" hasCustomPrompt="1"/>
          </p:nvPr>
        </p:nvSpPr>
        <p:spPr>
          <a:xfrm>
            <a:off x="1308857" y="2040822"/>
            <a:ext cx="4001193" cy="1301895"/>
          </a:xfrm>
          <a:prstGeom prst="rect">
            <a:avLst/>
          </a:prstGeom>
        </p:spPr>
        <p:txBody>
          <a:bodyPr wrap="square" lIns="0" tIns="137160" rIns="0" bIns="0" anchor="t" anchorCtr="0">
            <a:spAutoFit/>
          </a:bodyPr>
          <a:lstStyle>
            <a:lvl1pPr>
              <a:defRPr sz="4200">
                <a:solidFill>
                  <a:schemeClr val="tx1"/>
                </a:solidFill>
                <a:latin typeface="Roboto Slab" charset="0"/>
                <a:ea typeface="Roboto Slab" charset="0"/>
                <a:cs typeface="Roboto Slab" charset="0"/>
              </a:defRPr>
            </a:lvl1pPr>
          </a:lstStyle>
          <a:p>
            <a:r>
              <a:rPr lang="en-US" dirty="0" smtClean="0"/>
              <a:t>Divider, call-out, etc.</a:t>
            </a:r>
            <a:endParaRPr lang="en-US" dirty="0"/>
          </a:p>
        </p:txBody>
      </p:sp>
      <p:sp>
        <p:nvSpPr>
          <p:cNvPr id="11"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2" name="Text Placeholder 16"/>
          <p:cNvSpPr>
            <a:spLocks noGrp="1"/>
          </p:cNvSpPr>
          <p:nvPr>
            <p:ph type="body" sz="quarter" idx="10" hasCustomPrompt="1"/>
          </p:nvPr>
        </p:nvSpPr>
        <p:spPr>
          <a:xfrm>
            <a:off x="1309084" y="3347862"/>
            <a:ext cx="4001193" cy="784830"/>
          </a:xfrm>
          <a:prstGeom prst="rect">
            <a:avLst/>
          </a:prstGeom>
        </p:spPr>
        <p:txBody>
          <a:bodyPr wrap="square" lIns="0" tIns="228600" rIns="0" bIns="0">
            <a:spAutoFit/>
          </a:bodyPr>
          <a:lstStyle>
            <a:lvl1pPr marL="0" indent="0">
              <a:lnSpc>
                <a:spcPct val="100000"/>
              </a:lnSpc>
              <a:buNone/>
              <a:defRPr sz="1800" b="1" normalizeH="0" baseline="0">
                <a:solidFill>
                  <a:schemeClr val="accent1"/>
                </a:solidFill>
                <a:latin typeface="Roboto Slab" charset="0"/>
                <a:ea typeface="Roboto Slab" charset="0"/>
                <a:cs typeface="Roboto Slab"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goes here — align top of subtitle box with bottom of title box.</a:t>
            </a:r>
            <a:endParaRPr lang="en-US" dirty="0"/>
          </a:p>
        </p:txBody>
      </p:sp>
    </p:spTree>
    <p:extLst>
      <p:ext uri="{BB962C8B-B14F-4D97-AF65-F5344CB8AC3E}">
        <p14:creationId xmlns:p14="http://schemas.microsoft.com/office/powerpoint/2010/main" val="5861017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 No Image">
    <p:spTree>
      <p:nvGrpSpPr>
        <p:cNvPr id="1" name=""/>
        <p:cNvGrpSpPr/>
        <p:nvPr/>
      </p:nvGrpSpPr>
      <p:grpSpPr>
        <a:xfrm>
          <a:off x="0" y="0"/>
          <a:ext cx="0" cy="0"/>
          <a:chOff x="0" y="0"/>
          <a:chExt cx="0" cy="0"/>
        </a:xfrm>
      </p:grpSpPr>
      <p:pic>
        <p:nvPicPr>
          <p:cNvPr id="11" name="Picture 10" descr="CB16029_PPTTemplates_TitleAndDividers_Corporate-1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7066" cy="6858000"/>
          </a:xfrm>
          <a:prstGeom prst="rect">
            <a:avLst/>
          </a:prstGeom>
        </p:spPr>
      </p:pic>
      <p:sp>
        <p:nvSpPr>
          <p:cNvPr id="7" name="Rectangle 6"/>
          <p:cNvSpPr/>
          <p:nvPr userDrawn="1"/>
        </p:nvSpPr>
        <p:spPr>
          <a:xfrm>
            <a:off x="457201" y="457201"/>
            <a:ext cx="11266714" cy="59436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1308857" y="2040822"/>
            <a:ext cx="4001193" cy="1301895"/>
          </a:xfrm>
          <a:prstGeom prst="rect">
            <a:avLst/>
          </a:prstGeom>
        </p:spPr>
        <p:txBody>
          <a:bodyPr wrap="square" lIns="0" tIns="137160" rIns="0" bIns="0" anchor="t" anchorCtr="0">
            <a:spAutoFit/>
          </a:bodyPr>
          <a:lstStyle>
            <a:lvl1pPr>
              <a:defRPr sz="4200">
                <a:solidFill>
                  <a:schemeClr val="bg1"/>
                </a:solidFill>
                <a:latin typeface="Roboto Slab" charset="0"/>
                <a:ea typeface="Roboto Slab" charset="0"/>
                <a:cs typeface="Roboto Slab" charset="0"/>
              </a:defRPr>
            </a:lvl1pPr>
          </a:lstStyle>
          <a:p>
            <a:r>
              <a:rPr lang="en-US" dirty="0" smtClean="0"/>
              <a:t>Divider, call-out, etc.</a:t>
            </a:r>
            <a:endParaRPr lang="en-US" dirty="0"/>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7" name="Text Placeholder 16"/>
          <p:cNvSpPr>
            <a:spLocks noGrp="1"/>
          </p:cNvSpPr>
          <p:nvPr>
            <p:ph type="body" sz="quarter" idx="10" hasCustomPrompt="1"/>
          </p:nvPr>
        </p:nvSpPr>
        <p:spPr>
          <a:xfrm>
            <a:off x="1309084" y="3347862"/>
            <a:ext cx="4001193" cy="784830"/>
          </a:xfrm>
          <a:prstGeom prst="rect">
            <a:avLst/>
          </a:prstGeom>
        </p:spPr>
        <p:txBody>
          <a:bodyPr wrap="square" lIns="0" tIns="228600" rIns="0" bIns="0">
            <a:spAutoFit/>
          </a:bodyPr>
          <a:lstStyle>
            <a:lvl1pPr marL="0" indent="0">
              <a:lnSpc>
                <a:spcPct val="100000"/>
              </a:lnSpc>
              <a:buNone/>
              <a:defRPr sz="1800" b="1" normalizeH="0" baseline="0">
                <a:solidFill>
                  <a:schemeClr val="bg1"/>
                </a:solidFill>
                <a:latin typeface="Roboto Slab" charset="0"/>
                <a:ea typeface="Roboto Slab" charset="0"/>
                <a:cs typeface="Roboto Slab"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goes here — align top of subtitle box with bottom of title box.</a:t>
            </a:r>
            <a:endParaRPr lang="en-US" dirty="0"/>
          </a:p>
        </p:txBody>
      </p:sp>
      <p:sp>
        <p:nvSpPr>
          <p:cNvPr id="9" name="Rectangle 8"/>
          <p:cNvSpPr/>
          <p:nvPr userDrawn="1"/>
        </p:nvSpPr>
        <p:spPr>
          <a:xfrm>
            <a:off x="1308857" y="1923691"/>
            <a:ext cx="4001193" cy="11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3952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 No Image">
    <p:spTree>
      <p:nvGrpSpPr>
        <p:cNvPr id="1" name=""/>
        <p:cNvGrpSpPr/>
        <p:nvPr/>
      </p:nvGrpSpPr>
      <p:grpSpPr>
        <a:xfrm>
          <a:off x="0" y="0"/>
          <a:ext cx="0" cy="0"/>
          <a:chOff x="0" y="0"/>
          <a:chExt cx="0" cy="0"/>
        </a:xfrm>
      </p:grpSpPr>
      <p:pic>
        <p:nvPicPr>
          <p:cNvPr id="11" name="Picture 10" descr="CB16029_PPTTemplates_TitleAndDividers_Corporate-1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7066" cy="6858000"/>
          </a:xfrm>
          <a:prstGeom prst="rect">
            <a:avLst/>
          </a:prstGeom>
        </p:spPr>
      </p:pic>
      <p:sp>
        <p:nvSpPr>
          <p:cNvPr id="7" name="Rectangle 6"/>
          <p:cNvSpPr/>
          <p:nvPr userDrawn="1"/>
        </p:nvSpPr>
        <p:spPr>
          <a:xfrm>
            <a:off x="457201" y="457201"/>
            <a:ext cx="11266714" cy="59436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1308857" y="2040822"/>
            <a:ext cx="4001193" cy="1301895"/>
          </a:xfrm>
          <a:prstGeom prst="rect">
            <a:avLst/>
          </a:prstGeom>
        </p:spPr>
        <p:txBody>
          <a:bodyPr wrap="square" lIns="0" tIns="137160" rIns="0" bIns="0" anchor="t" anchorCtr="0">
            <a:spAutoFit/>
          </a:bodyPr>
          <a:lstStyle>
            <a:lvl1pPr>
              <a:defRPr sz="4200">
                <a:solidFill>
                  <a:schemeClr val="bg1"/>
                </a:solidFill>
                <a:latin typeface="Roboto Slab" charset="0"/>
                <a:ea typeface="Roboto Slab" charset="0"/>
                <a:cs typeface="Roboto Slab" charset="0"/>
              </a:defRPr>
            </a:lvl1pPr>
          </a:lstStyle>
          <a:p>
            <a:r>
              <a:rPr lang="en-US" dirty="0" smtClean="0"/>
              <a:t>Divider, call-out, etc.</a:t>
            </a:r>
            <a:endParaRPr lang="en-US" dirty="0"/>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7" name="Text Placeholder 16"/>
          <p:cNvSpPr>
            <a:spLocks noGrp="1"/>
          </p:cNvSpPr>
          <p:nvPr>
            <p:ph type="body" sz="quarter" idx="10" hasCustomPrompt="1"/>
          </p:nvPr>
        </p:nvSpPr>
        <p:spPr>
          <a:xfrm>
            <a:off x="1309084" y="3347862"/>
            <a:ext cx="4001193" cy="784830"/>
          </a:xfrm>
          <a:prstGeom prst="rect">
            <a:avLst/>
          </a:prstGeom>
        </p:spPr>
        <p:txBody>
          <a:bodyPr wrap="square" lIns="0" tIns="228600" rIns="0" bIns="0">
            <a:spAutoFit/>
          </a:bodyPr>
          <a:lstStyle>
            <a:lvl1pPr marL="0" indent="0">
              <a:lnSpc>
                <a:spcPct val="100000"/>
              </a:lnSpc>
              <a:buNone/>
              <a:defRPr sz="1800" b="1" normalizeH="0" baseline="0">
                <a:solidFill>
                  <a:schemeClr val="bg1"/>
                </a:solidFill>
                <a:latin typeface="Roboto Slab" charset="0"/>
                <a:ea typeface="Roboto Slab" charset="0"/>
                <a:cs typeface="Roboto Slab"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goes here — align top of subtitle box with bottom of title box.</a:t>
            </a:r>
            <a:endParaRPr lang="en-US" dirty="0"/>
          </a:p>
        </p:txBody>
      </p:sp>
      <p:sp>
        <p:nvSpPr>
          <p:cNvPr id="9" name="Rectangle 8"/>
          <p:cNvSpPr/>
          <p:nvPr userDrawn="1"/>
        </p:nvSpPr>
        <p:spPr>
          <a:xfrm>
            <a:off x="1308857" y="1923691"/>
            <a:ext cx="4001193" cy="11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44002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Slide — No Image">
    <p:spTree>
      <p:nvGrpSpPr>
        <p:cNvPr id="1" name=""/>
        <p:cNvGrpSpPr/>
        <p:nvPr/>
      </p:nvGrpSpPr>
      <p:grpSpPr>
        <a:xfrm>
          <a:off x="0" y="0"/>
          <a:ext cx="0" cy="0"/>
          <a:chOff x="0" y="0"/>
          <a:chExt cx="0" cy="0"/>
        </a:xfrm>
      </p:grpSpPr>
      <p:pic>
        <p:nvPicPr>
          <p:cNvPr id="11" name="Picture 10" descr="CB16029_PPTTemplates_TitleAndDividers_Corporate-1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7066" cy="6858000"/>
          </a:xfrm>
          <a:prstGeom prst="rect">
            <a:avLst/>
          </a:prstGeom>
        </p:spPr>
      </p:pic>
      <p:sp>
        <p:nvSpPr>
          <p:cNvPr id="7" name="Rectangle 6"/>
          <p:cNvSpPr/>
          <p:nvPr userDrawn="1"/>
        </p:nvSpPr>
        <p:spPr>
          <a:xfrm>
            <a:off x="457201" y="457201"/>
            <a:ext cx="11266714" cy="59436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1308857" y="2040822"/>
            <a:ext cx="4001193" cy="1301895"/>
          </a:xfrm>
          <a:prstGeom prst="rect">
            <a:avLst/>
          </a:prstGeom>
        </p:spPr>
        <p:txBody>
          <a:bodyPr wrap="square" lIns="0" tIns="137160" rIns="0" bIns="0" anchor="t" anchorCtr="0">
            <a:spAutoFit/>
          </a:bodyPr>
          <a:lstStyle>
            <a:lvl1pPr>
              <a:defRPr sz="4200">
                <a:solidFill>
                  <a:schemeClr val="bg1"/>
                </a:solidFill>
                <a:latin typeface="Roboto Slab" charset="0"/>
                <a:ea typeface="Roboto Slab" charset="0"/>
                <a:cs typeface="Roboto Slab" charset="0"/>
              </a:defRPr>
            </a:lvl1pPr>
          </a:lstStyle>
          <a:p>
            <a:r>
              <a:rPr lang="en-US" dirty="0" smtClean="0"/>
              <a:t>Divider, call-out, etc.</a:t>
            </a:r>
            <a:endParaRPr lang="en-US" dirty="0"/>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7" name="Text Placeholder 16"/>
          <p:cNvSpPr>
            <a:spLocks noGrp="1"/>
          </p:cNvSpPr>
          <p:nvPr>
            <p:ph type="body" sz="quarter" idx="10" hasCustomPrompt="1"/>
          </p:nvPr>
        </p:nvSpPr>
        <p:spPr>
          <a:xfrm>
            <a:off x="1309084" y="3347862"/>
            <a:ext cx="4001193" cy="784830"/>
          </a:xfrm>
          <a:prstGeom prst="rect">
            <a:avLst/>
          </a:prstGeom>
        </p:spPr>
        <p:txBody>
          <a:bodyPr wrap="square" lIns="0" tIns="228600" rIns="0" bIns="0">
            <a:spAutoFit/>
          </a:bodyPr>
          <a:lstStyle>
            <a:lvl1pPr marL="0" indent="0">
              <a:lnSpc>
                <a:spcPct val="100000"/>
              </a:lnSpc>
              <a:buNone/>
              <a:defRPr sz="1800" b="1" normalizeH="0" baseline="0">
                <a:solidFill>
                  <a:schemeClr val="bg1"/>
                </a:solidFill>
                <a:latin typeface="Roboto Slab" charset="0"/>
                <a:ea typeface="Roboto Slab" charset="0"/>
                <a:cs typeface="Roboto Slab"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goes here — align top of subtitle box with bottom of title box.</a:t>
            </a:r>
            <a:endParaRPr lang="en-US" dirty="0"/>
          </a:p>
        </p:txBody>
      </p:sp>
      <p:sp>
        <p:nvSpPr>
          <p:cNvPr id="9" name="Rectangle 8"/>
          <p:cNvSpPr/>
          <p:nvPr userDrawn="1"/>
        </p:nvSpPr>
        <p:spPr>
          <a:xfrm>
            <a:off x="1308857" y="1923691"/>
            <a:ext cx="4001193" cy="11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5713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1.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6.xml"/><Relationship Id="rId1"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CB16029_PPTTemplates_TitleAndDividers_Corporate-21.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87066"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63325339"/>
      </p:ext>
    </p:extLst>
  </p:cSld>
  <p:clrMap bg1="lt1" tx1="dk1" bg2="lt2" tx2="dk2" accent1="accent1" accent2="accent2" accent3="accent3" accent4="accent4" accent5="accent5" accent6="accent6" hlink="hlink" folHlink="folHlink"/>
  <p:sldLayoutIdLst>
    <p:sldLayoutId id="2147483704" r:id="rId1"/>
    <p:sldLayoutId id="2147483742" r:id="rId2"/>
    <p:sldLayoutId id="2147483746" r:id="rId3"/>
    <p:sldLayoutId id="2147483674" r:id="rId4"/>
    <p:sldLayoutId id="2147483734" r:id="rId5"/>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0" i="0" kern="1200">
          <a:solidFill>
            <a:schemeClr val="tx1"/>
          </a:solidFill>
          <a:latin typeface="Roboto Slab Regular"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Roboto Slab Regular"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Roboto Slab Regular"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Roboto Slab Regular"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Roboto Slab Regular"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Roboto Slab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315204"/>
      </p:ext>
    </p:extLst>
  </p:cSld>
  <p:clrMap bg1="lt1" tx1="dk1" bg2="lt2" tx2="dk2" accent1="accent1" accent2="accent2" accent3="accent3" accent4="accent4" accent5="accent5" accent6="accent6" hlink="hlink" folHlink="folHlink"/>
  <p:sldLayoutIdLst>
    <p:sldLayoutId id="2147483717" r:id="rId1"/>
    <p:sldLayoutId id="2147483748" r:id="rId2"/>
    <p:sldLayoutId id="2147483752" r:id="rId3"/>
    <p:sldLayoutId id="2147483754" r:id="rId4"/>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C0DC8-E089-4D4A-A71C-1ACF76415CE6}" type="slidenum">
              <a:rPr lang="en-US" smtClean="0"/>
              <a:t>‹#›</a:t>
            </a:fld>
            <a:endParaRPr lang="en-US" dirty="0"/>
          </a:p>
        </p:txBody>
      </p:sp>
      <p:pic>
        <p:nvPicPr>
          <p:cNvPr id="7" name="Picture 6" descr="CB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167" y="6269614"/>
            <a:ext cx="1292760" cy="378119"/>
          </a:xfrm>
          <a:prstGeom prst="rect">
            <a:avLst/>
          </a:prstGeom>
        </p:spPr>
      </p:pic>
    </p:spTree>
    <p:extLst>
      <p:ext uri="{BB962C8B-B14F-4D97-AF65-F5344CB8AC3E}">
        <p14:creationId xmlns:p14="http://schemas.microsoft.com/office/powerpoint/2010/main" val="3861318769"/>
      </p:ext>
    </p:extLst>
  </p:cSld>
  <p:clrMap bg1="lt1" tx1="dk1" bg2="lt2" tx2="dk2" accent1="accent1" accent2="accent2" accent3="accent3" accent4="accent4" accent5="accent5" accent6="accent6" hlink="hlink" folHlink="folHlink"/>
  <p:sldLayoutIdLst>
    <p:sldLayoutId id="2147483807" r:id="rId1"/>
    <p:sldLayoutId id="2147483808" r:id="rId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CB16029_PPTTemplates_TitleAndDividers_Corporate-22.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87066" cy="6858000"/>
          </a:xfrm>
          <a:prstGeom prst="rect">
            <a:avLst/>
          </a:prstGeom>
        </p:spPr>
      </p:pic>
      <p:sp>
        <p:nvSpPr>
          <p:cNvPr id="6" name="Slide Number Placeholder 5"/>
          <p:cNvSpPr>
            <a:spLocks noGrp="1"/>
          </p:cNvSpPr>
          <p:nvPr>
            <p:ph type="sldNum" sz="quarter" idx="4"/>
          </p:nvPr>
        </p:nvSpPr>
        <p:spPr>
          <a:xfrm>
            <a:off x="8990308" y="6193618"/>
            <a:ext cx="2743200" cy="365125"/>
          </a:xfrm>
          <a:prstGeom prst="rect">
            <a:avLst/>
          </a:prstGeom>
        </p:spPr>
        <p:txBody>
          <a:bodyPr vert="horz" lIns="0" tIns="0" rIns="0" bIns="0" rtlCol="0" anchor="b" anchorCtr="0"/>
          <a:lstStyle>
            <a:lvl1pPr algn="r">
              <a:defRPr sz="1200">
                <a:solidFill>
                  <a:schemeClr val="tx1">
                    <a:tint val="75000"/>
                  </a:schemeClr>
                </a:solidFill>
                <a:latin typeface="Roboto Slab" charset="0"/>
                <a:ea typeface="Roboto Slab" charset="0"/>
                <a:cs typeface="Roboto Slab" charset="0"/>
              </a:defRPr>
            </a:lvl1pPr>
          </a:lstStyle>
          <a:p>
            <a:fld id="{017ED8CA-143E-8B40-B3C8-0174DDF149EE}" type="slidenum">
              <a:rPr lang="en-US" smtClean="0"/>
              <a:pPr/>
              <a:t>‹#›</a:t>
            </a:fld>
            <a:endParaRPr lang="en-US" dirty="0"/>
          </a:p>
        </p:txBody>
      </p:sp>
    </p:spTree>
    <p:extLst>
      <p:ext uri="{BB962C8B-B14F-4D97-AF65-F5344CB8AC3E}">
        <p14:creationId xmlns:p14="http://schemas.microsoft.com/office/powerpoint/2010/main" val="2020793371"/>
      </p:ext>
    </p:extLst>
  </p:cSld>
  <p:clrMap bg1="lt1" tx1="dk1" bg2="lt2" tx2="dk2" accent1="accent1" accent2="accent2" accent3="accent3" accent4="accent4" accent5="accent5" accent6="accent6" hlink="hlink" folHlink="folHlink"/>
  <p:sldLayoutIdLst>
    <p:sldLayoutId id="2147483732" r:id="rId1"/>
    <p:sldLayoutId id="2147483736" r:id="rId2"/>
    <p:sldLayoutId id="2147483735" r:id="rId3"/>
    <p:sldLayoutId id="2147483737" r:id="rId4"/>
    <p:sldLayoutId id="2147483738" r:id="rId5"/>
    <p:sldLayoutId id="2147483739" r:id="rId6"/>
    <p:sldLayoutId id="2147483733" r:id="rId7"/>
  </p:sldLayoutIdLst>
  <p:transition spd="slow">
    <p:push dir="u"/>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990308" y="628260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9C267-FC72-D447-BF05-09A3351C68CB}" type="slidenum">
              <a:rPr lang="en-US" smtClean="0"/>
              <a:t>‹#›</a:t>
            </a:fld>
            <a:endParaRPr lang="en-US" dirty="0"/>
          </a:p>
        </p:txBody>
      </p:sp>
      <p:sp>
        <p:nvSpPr>
          <p:cNvPr id="8" name="Rectangle 7"/>
          <p:cNvSpPr/>
          <p:nvPr/>
        </p:nvSpPr>
        <p:spPr>
          <a:xfrm>
            <a:off x="466611" y="464489"/>
            <a:ext cx="6276679" cy="877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 name="Picture 4" descr="CB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167" y="6269614"/>
            <a:ext cx="1292760" cy="378119"/>
          </a:xfrm>
          <a:prstGeom prst="rect">
            <a:avLst/>
          </a:prstGeom>
        </p:spPr>
      </p:pic>
    </p:spTree>
    <p:extLst>
      <p:ext uri="{BB962C8B-B14F-4D97-AF65-F5344CB8AC3E}">
        <p14:creationId xmlns:p14="http://schemas.microsoft.com/office/powerpoint/2010/main" val="138862032"/>
      </p:ext>
    </p:extLst>
  </p:cSld>
  <p:clrMap bg1="lt1" tx1="dk1" bg2="lt2" tx2="dk2" accent1="accent1" accent2="accent2" accent3="accent3" accent4="accent4" accent5="accent5" accent6="accent6" hlink="hlink" folHlink="folHlink"/>
  <p:sldLayoutIdLst>
    <p:sldLayoutId id="2147483810" r:id="rId1"/>
    <p:sldLayoutId id="2147483811" r:id="rId2"/>
  </p:sldLayoutIdLst>
  <p:transition spd="slow">
    <p:push dir="u"/>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CB16029_PPTTemplates_TitleAndDividers_Corporate-2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87066" cy="6858000"/>
          </a:xfrm>
          <a:prstGeom prst="rect">
            <a:avLst/>
          </a:prstGeom>
        </p:spPr>
      </p:pic>
      <p:sp>
        <p:nvSpPr>
          <p:cNvPr id="6" name="Slide Number Placeholder 5"/>
          <p:cNvSpPr>
            <a:spLocks noGrp="1"/>
          </p:cNvSpPr>
          <p:nvPr>
            <p:ph type="sldNum" sz="quarter" idx="4"/>
          </p:nvPr>
        </p:nvSpPr>
        <p:spPr>
          <a:xfrm>
            <a:off x="8888708" y="6193618"/>
            <a:ext cx="2844800" cy="365125"/>
          </a:xfrm>
          <a:prstGeom prst="rect">
            <a:avLst/>
          </a:prstGeom>
        </p:spPr>
        <p:txBody>
          <a:bodyPr vert="horz" lIns="0" tIns="0" rIns="0" bIns="0" rtlCol="0" anchor="b"/>
          <a:lstStyle>
            <a:lvl1pPr algn="r">
              <a:defRPr sz="1200">
                <a:solidFill>
                  <a:schemeClr val="tx1">
                    <a:tint val="75000"/>
                  </a:schemeClr>
                </a:solidFill>
              </a:defRPr>
            </a:lvl1pPr>
          </a:lstStyle>
          <a:p>
            <a:fld id="{B6733D23-7979-984D-AD48-2B29D14C6356}" type="slidenum">
              <a:rPr lang="en-US" smtClean="0"/>
              <a:t>‹#›</a:t>
            </a:fld>
            <a:endParaRPr lang="en-US" dirty="0"/>
          </a:p>
        </p:txBody>
      </p:sp>
    </p:spTree>
    <p:extLst>
      <p:ext uri="{BB962C8B-B14F-4D97-AF65-F5344CB8AC3E}">
        <p14:creationId xmlns:p14="http://schemas.microsoft.com/office/powerpoint/2010/main" val="2089519705"/>
      </p:ext>
    </p:extLst>
  </p:cSld>
  <p:clrMap bg1="lt1" tx1="dk1" bg2="lt2" tx2="dk2" accent1="accent1" accent2="accent2" accent3="accent3" accent4="accent4" accent5="accent5" accent6="accent6" hlink="hlink" folHlink="folHlink"/>
  <p:sldLayoutIdLst>
    <p:sldLayoutId id="2147483813" r:id="rId1"/>
  </p:sldLayoutIdLst>
  <p:transition spd="slow">
    <p:push dir="u"/>
  </p:transition>
  <p:hf hdr="0" ftr="0" dt="0"/>
  <p:txStyles>
    <p:titleStyle>
      <a:lvl1pPr algn="l" defTabSz="457200" rtl="0" eaLnBrk="1" latinLnBrk="0" hangingPunct="1">
        <a:lnSpc>
          <a:spcPct val="90000"/>
        </a:lnSpc>
        <a:spcBef>
          <a:spcPct val="0"/>
        </a:spcBef>
        <a:buNone/>
        <a:defRPr sz="3800" kern="1200" baseline="0">
          <a:solidFill>
            <a:schemeClr val="tx1"/>
          </a:solidFill>
          <a:latin typeface="Roboto Slab Regular"/>
          <a:ea typeface="+mj-ea"/>
          <a:cs typeface="Roboto Slab Regular"/>
        </a:defRPr>
      </a:lvl1pPr>
    </p:titleStyle>
    <p:bodyStyle>
      <a:lvl1pPr marL="0" marR="0" indent="0" algn="l" defTabSz="457200" rtl="0" eaLnBrk="1" fontAlgn="auto" latinLnBrk="0" hangingPunct="1">
        <a:lnSpc>
          <a:spcPct val="100000"/>
        </a:lnSpc>
        <a:spcBef>
          <a:spcPct val="20000"/>
        </a:spcBef>
        <a:spcAft>
          <a:spcPts val="0"/>
        </a:spcAft>
        <a:buClrTx/>
        <a:buSzTx/>
        <a:buFont typeface="Arial"/>
        <a:buNone/>
        <a:tabLst/>
        <a:defRPr sz="1800" kern="1200" baseline="0">
          <a:solidFill>
            <a:srgbClr val="702F8A"/>
          </a:solidFill>
          <a:latin typeface="Roboto Slab Regular"/>
          <a:ea typeface="+mn-ea"/>
          <a:cs typeface="Roboto Slab Regular"/>
        </a:defRPr>
      </a:lvl1pPr>
      <a:lvl2pPr marL="457200" indent="0" algn="l" defTabSz="457200" rtl="0" eaLnBrk="1" latinLnBrk="0" hangingPunct="1">
        <a:spcBef>
          <a:spcPct val="20000"/>
        </a:spcBef>
        <a:buFont typeface="Arial"/>
        <a:buNone/>
        <a:defRPr sz="1600" kern="1200">
          <a:solidFill>
            <a:srgbClr val="702F8A"/>
          </a:solidFill>
          <a:latin typeface="Roboto Slab Regular"/>
          <a:ea typeface="+mn-ea"/>
          <a:cs typeface="Roboto Slab Regular"/>
        </a:defRPr>
      </a:lvl2pPr>
      <a:lvl3pPr marL="914400" indent="0" algn="l" defTabSz="457200" rtl="0" eaLnBrk="1" latinLnBrk="0" hangingPunct="1">
        <a:spcBef>
          <a:spcPct val="20000"/>
        </a:spcBef>
        <a:buFont typeface="Arial"/>
        <a:buNone/>
        <a:defRPr sz="1600" kern="1200">
          <a:solidFill>
            <a:srgbClr val="702F8A"/>
          </a:solidFill>
          <a:latin typeface="Roboto Slab Regular"/>
          <a:ea typeface="+mn-ea"/>
          <a:cs typeface="Roboto Slab Regular"/>
        </a:defRPr>
      </a:lvl3pPr>
      <a:lvl4pPr marL="1371600" indent="0" algn="l" defTabSz="457200" rtl="0" eaLnBrk="1" latinLnBrk="0" hangingPunct="1">
        <a:spcBef>
          <a:spcPct val="20000"/>
        </a:spcBef>
        <a:buFont typeface="Arial"/>
        <a:buNone/>
        <a:defRPr sz="1600" kern="1200">
          <a:solidFill>
            <a:srgbClr val="702F8A"/>
          </a:solidFill>
          <a:latin typeface="Roboto Slab Regular"/>
          <a:ea typeface="+mn-ea"/>
          <a:cs typeface="Roboto Slab Regular"/>
        </a:defRPr>
      </a:lvl4pPr>
      <a:lvl5pPr marL="1828800" indent="0" algn="l" defTabSz="457200" rtl="0" eaLnBrk="1" latinLnBrk="0" hangingPunct="1">
        <a:spcBef>
          <a:spcPct val="20000"/>
        </a:spcBef>
        <a:buFont typeface="Arial"/>
        <a:buNone/>
        <a:defRPr sz="1600" kern="1200">
          <a:solidFill>
            <a:srgbClr val="702F8A"/>
          </a:solidFill>
          <a:latin typeface="Roboto Slab Regular"/>
          <a:ea typeface="+mn-ea"/>
          <a:cs typeface="Roboto Slab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CB16029_PPTTemplates_TitleAndDividers_Corporate-2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87066" cy="6858000"/>
          </a:xfrm>
          <a:prstGeom prst="rect">
            <a:avLst/>
          </a:prstGeom>
        </p:spPr>
      </p:pic>
      <p:sp>
        <p:nvSpPr>
          <p:cNvPr id="6" name="Slide Number Placeholder 5"/>
          <p:cNvSpPr>
            <a:spLocks noGrp="1"/>
          </p:cNvSpPr>
          <p:nvPr>
            <p:ph type="sldNum" sz="quarter" idx="4"/>
          </p:nvPr>
        </p:nvSpPr>
        <p:spPr>
          <a:xfrm>
            <a:off x="8983407" y="6192475"/>
            <a:ext cx="2844800" cy="365125"/>
          </a:xfrm>
          <a:prstGeom prst="rect">
            <a:avLst/>
          </a:prstGeom>
        </p:spPr>
        <p:txBody>
          <a:bodyPr vert="horz" lIns="0" tIns="0" rIns="0" bIns="0" rtlCol="0" anchor="b"/>
          <a:lstStyle>
            <a:lvl1pPr algn="r">
              <a:defRPr sz="1200">
                <a:solidFill>
                  <a:schemeClr val="tx1">
                    <a:tint val="75000"/>
                  </a:schemeClr>
                </a:solidFill>
              </a:defRPr>
            </a:lvl1pPr>
          </a:lstStyle>
          <a:p>
            <a:fld id="{58B64256-0847-0E43-8322-5E20E92606A0}" type="slidenum">
              <a:rPr lang="en-US" smtClean="0"/>
              <a:t>‹#›</a:t>
            </a:fld>
            <a:endParaRPr lang="en-US" dirty="0"/>
          </a:p>
        </p:txBody>
      </p:sp>
    </p:spTree>
    <p:extLst>
      <p:ext uri="{BB962C8B-B14F-4D97-AF65-F5344CB8AC3E}">
        <p14:creationId xmlns:p14="http://schemas.microsoft.com/office/powerpoint/2010/main" val="637806153"/>
      </p:ext>
    </p:extLst>
  </p:cSld>
  <p:clrMap bg1="lt1" tx1="dk1" bg2="lt2" tx2="dk2" accent1="accent1" accent2="accent2" accent3="accent3" accent4="accent4" accent5="accent5" accent6="accent6" hlink="hlink" folHlink="folHlink"/>
  <p:sldLayoutIdLst>
    <p:sldLayoutId id="2147483815" r:id="rId1"/>
    <p:sldLayoutId id="2147483816" r:id="rId2"/>
  </p:sldLayoutIdLst>
  <p:transition spd="slow">
    <p:push dir="u"/>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mailto:psison@collegeboard.org" TargetMode="External"/><Relationship Id="rId2" Type="http://schemas.openxmlformats.org/officeDocument/2006/relationships/hyperlink" Target="mailto:adoyle-nonemp@collegeboard.org"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3059" y="617802"/>
            <a:ext cx="4471173" cy="3046988"/>
          </a:xfrm>
        </p:spPr>
        <p:txBody>
          <a:bodyPr/>
          <a:lstStyle/>
          <a:p>
            <a:r>
              <a:rPr lang="en-US" dirty="0" smtClean="0"/>
              <a:t>Advanced Placement (AP) Program Opportunities for New Hampshire</a:t>
            </a:r>
            <a:endParaRPr lang="en-US" dirty="0"/>
          </a:p>
        </p:txBody>
      </p:sp>
      <p:sp>
        <p:nvSpPr>
          <p:cNvPr id="7" name="Text Placeholder 6"/>
          <p:cNvSpPr>
            <a:spLocks noGrp="1"/>
          </p:cNvSpPr>
          <p:nvPr>
            <p:ph type="body" sz="quarter" idx="12"/>
          </p:nvPr>
        </p:nvSpPr>
        <p:spPr>
          <a:xfrm>
            <a:off x="464773" y="5365359"/>
            <a:ext cx="2794410" cy="369332"/>
          </a:xfrm>
        </p:spPr>
        <p:txBody>
          <a:bodyPr/>
          <a:lstStyle/>
          <a:p>
            <a:pPr>
              <a:lnSpc>
                <a:spcPct val="100000"/>
              </a:lnSpc>
              <a:spcBef>
                <a:spcPts val="0"/>
              </a:spcBef>
            </a:pPr>
            <a:r>
              <a:rPr lang="en-US" dirty="0" smtClean="0"/>
              <a:t>Arthur Doyle</a:t>
            </a:r>
          </a:p>
          <a:p>
            <a:pPr>
              <a:lnSpc>
                <a:spcPct val="100000"/>
              </a:lnSpc>
              <a:spcBef>
                <a:spcPts val="0"/>
              </a:spcBef>
            </a:pPr>
            <a:r>
              <a:rPr lang="en-US" dirty="0" smtClean="0"/>
              <a:t>The College Board</a:t>
            </a:r>
            <a:endParaRPr lang="en-US" dirty="0"/>
          </a:p>
        </p:txBody>
      </p:sp>
    </p:spTree>
    <p:extLst>
      <p:ext uri="{BB962C8B-B14F-4D97-AF65-F5344CB8AC3E}">
        <p14:creationId xmlns:p14="http://schemas.microsoft.com/office/powerpoint/2010/main" val="5302719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99546" y="555809"/>
            <a:ext cx="7292454" cy="6002934"/>
          </a:xfrm>
        </p:spPr>
        <p:txBody>
          <a:bodyPr/>
          <a:lstStyle/>
          <a:p>
            <a:pPr>
              <a:spcBef>
                <a:spcPts val="0"/>
              </a:spcBef>
              <a:defRPr/>
            </a:pPr>
            <a:r>
              <a:rPr lang="en-US" altLang="en-US" sz="2800" dirty="0">
                <a:ea typeface="ＭＳ Ｐゴシック" pitchFamily="34" charset="-128"/>
              </a:rPr>
              <a:t>Of the 1,359 matched NH non-sending students in </a:t>
            </a:r>
            <a:r>
              <a:rPr lang="en-US" altLang="en-US" sz="2800" b="1" dirty="0">
                <a:ea typeface="ＭＳ Ｐゴシック" pitchFamily="34" charset="-128"/>
              </a:rPr>
              <a:t>2015</a:t>
            </a:r>
            <a:r>
              <a:rPr lang="en-US" altLang="en-US" sz="2800" dirty="0">
                <a:ea typeface="ＭＳ Ｐゴシック" pitchFamily="34" charset="-128"/>
              </a:rPr>
              <a:t>:</a:t>
            </a:r>
          </a:p>
          <a:p>
            <a:pPr marL="0" indent="0">
              <a:spcBef>
                <a:spcPts val="0"/>
              </a:spcBef>
              <a:buFont typeface="Wingdings 3" pitchFamily="18" charset="2"/>
              <a:buNone/>
              <a:defRPr/>
            </a:pPr>
            <a:r>
              <a:rPr lang="en-US" altLang="en-US" sz="2800" b="1" dirty="0">
                <a:ea typeface="ＭＳ Ｐゴシック" pitchFamily="34" charset="-128"/>
              </a:rPr>
              <a:t>	</a:t>
            </a:r>
          </a:p>
          <a:p>
            <a:pPr marL="0" indent="0">
              <a:spcBef>
                <a:spcPts val="0"/>
              </a:spcBef>
              <a:buFont typeface="Wingdings 3" pitchFamily="18" charset="2"/>
              <a:buNone/>
              <a:defRPr/>
            </a:pPr>
            <a:r>
              <a:rPr lang="en-US" altLang="en-US" sz="2800" b="1" dirty="0">
                <a:ea typeface="ＭＳ Ｐゴシック" pitchFamily="34" charset="-128"/>
              </a:rPr>
              <a:t>	</a:t>
            </a:r>
            <a:r>
              <a:rPr lang="en-US" altLang="en-US" sz="2800" b="1" dirty="0" smtClean="0">
                <a:ea typeface="ＭＳ Ｐゴシック" pitchFamily="34" charset="-128"/>
              </a:rPr>
              <a:t>18.7</a:t>
            </a:r>
            <a:r>
              <a:rPr lang="en-US" altLang="en-US" sz="2800" b="1" dirty="0">
                <a:ea typeface="ＭＳ Ｐゴシック" pitchFamily="34" charset="-128"/>
              </a:rPr>
              <a:t>% </a:t>
            </a:r>
            <a:r>
              <a:rPr lang="en-US" altLang="en-US" sz="2800" dirty="0">
                <a:ea typeface="ＭＳ Ｐゴシック" pitchFamily="34" charset="-128"/>
              </a:rPr>
              <a:t>enrolled at </a:t>
            </a:r>
            <a:r>
              <a:rPr lang="en-US" altLang="en-US" sz="2800" b="1" dirty="0">
                <a:ea typeface="ＭＳ Ｐゴシック" pitchFamily="34" charset="-128"/>
              </a:rPr>
              <a:t>4-year, </a:t>
            </a:r>
            <a:r>
              <a:rPr lang="en-US" altLang="en-US" sz="2800" b="1" dirty="0" smtClean="0">
                <a:ea typeface="ＭＳ Ｐゴシック" pitchFamily="34" charset="-128"/>
              </a:rPr>
              <a:t>public, </a:t>
            </a:r>
          </a:p>
          <a:p>
            <a:pPr marL="0" indent="0">
              <a:spcBef>
                <a:spcPts val="0"/>
              </a:spcBef>
              <a:buFont typeface="Wingdings 3" pitchFamily="18" charset="2"/>
              <a:buNone/>
              <a:defRPr/>
            </a:pPr>
            <a:r>
              <a:rPr lang="en-US" altLang="en-US" sz="2800" b="1" dirty="0">
                <a:ea typeface="ＭＳ Ｐゴシック" pitchFamily="34" charset="-128"/>
              </a:rPr>
              <a:t>	</a:t>
            </a:r>
            <a:r>
              <a:rPr lang="en-US" altLang="en-US" sz="2800" b="1" dirty="0" smtClean="0">
                <a:ea typeface="ＭＳ Ｐゴシック" pitchFamily="34" charset="-128"/>
              </a:rPr>
              <a:t>         in- state</a:t>
            </a:r>
            <a:r>
              <a:rPr lang="en-US" altLang="en-US" sz="2800" dirty="0" smtClean="0">
                <a:ea typeface="ＭＳ Ｐゴシック" pitchFamily="34" charset="-128"/>
              </a:rPr>
              <a:t> institutions</a:t>
            </a:r>
            <a:endParaRPr lang="en-US" altLang="en-US" sz="2800" dirty="0">
              <a:ea typeface="ＭＳ Ｐゴシック" pitchFamily="34" charset="-128"/>
            </a:endParaRPr>
          </a:p>
          <a:p>
            <a:pPr marL="0" indent="0">
              <a:spcBef>
                <a:spcPts val="0"/>
              </a:spcBef>
              <a:buFont typeface="Wingdings 3" pitchFamily="18" charset="2"/>
              <a:buNone/>
              <a:defRPr/>
            </a:pPr>
            <a:r>
              <a:rPr lang="en-US" altLang="en-US" sz="2800" dirty="0">
                <a:ea typeface="ＭＳ Ｐゴシック" pitchFamily="34" charset="-128"/>
              </a:rPr>
              <a:t>	</a:t>
            </a:r>
            <a:r>
              <a:rPr lang="en-US" altLang="en-US" sz="2800" b="1" dirty="0">
                <a:ea typeface="ＭＳ Ｐゴシック" pitchFamily="34" charset="-128"/>
              </a:rPr>
              <a:t>16.8%</a:t>
            </a:r>
            <a:r>
              <a:rPr lang="en-US" altLang="en-US" sz="2800" dirty="0">
                <a:ea typeface="ＭＳ Ｐゴシック" pitchFamily="34" charset="-128"/>
              </a:rPr>
              <a:t> enrolled at </a:t>
            </a:r>
            <a:r>
              <a:rPr lang="en-US" altLang="en-US" sz="2800" b="1" dirty="0">
                <a:ea typeface="ＭＳ Ｐゴシック" pitchFamily="34" charset="-128"/>
              </a:rPr>
              <a:t>4-year, public, </a:t>
            </a:r>
            <a:endParaRPr lang="en-US" altLang="en-US" sz="2800" b="1" dirty="0" smtClean="0">
              <a:ea typeface="ＭＳ Ｐゴシック" pitchFamily="34" charset="-128"/>
            </a:endParaRPr>
          </a:p>
          <a:p>
            <a:pPr marL="0" indent="0">
              <a:spcBef>
                <a:spcPts val="0"/>
              </a:spcBef>
              <a:buFont typeface="Wingdings 3" pitchFamily="18" charset="2"/>
              <a:buNone/>
              <a:defRPr/>
            </a:pPr>
            <a:r>
              <a:rPr lang="en-US" altLang="en-US" sz="2800" b="1" dirty="0" smtClean="0">
                <a:ea typeface="ＭＳ Ｐゴシック" pitchFamily="34" charset="-128"/>
              </a:rPr>
              <a:t> 	         out-of-state </a:t>
            </a:r>
            <a:r>
              <a:rPr lang="en-US" altLang="en-US" sz="2800" dirty="0" smtClean="0">
                <a:ea typeface="ＭＳ Ｐゴシック" pitchFamily="34" charset="-128"/>
              </a:rPr>
              <a:t>institutions</a:t>
            </a:r>
            <a:endParaRPr lang="en-US" altLang="en-US" sz="2800" dirty="0">
              <a:ea typeface="ＭＳ Ｐゴシック" pitchFamily="34" charset="-128"/>
            </a:endParaRPr>
          </a:p>
          <a:p>
            <a:pPr marL="0" indent="0">
              <a:spcBef>
                <a:spcPts val="0"/>
              </a:spcBef>
              <a:buFont typeface="Wingdings 3" pitchFamily="18" charset="2"/>
              <a:buNone/>
              <a:defRPr/>
            </a:pPr>
            <a:r>
              <a:rPr lang="en-US" altLang="en-US" sz="2800" b="1" dirty="0">
                <a:ea typeface="ＭＳ Ｐゴシック" pitchFamily="34" charset="-128"/>
              </a:rPr>
              <a:t>	</a:t>
            </a:r>
            <a:r>
              <a:rPr lang="en-US" altLang="en-US" sz="2800" b="1" dirty="0" smtClean="0">
                <a:ea typeface="ＭＳ Ｐゴシック" pitchFamily="34" charset="-128"/>
              </a:rPr>
              <a:t>6.4</a:t>
            </a:r>
            <a:r>
              <a:rPr lang="en-US" altLang="en-US" sz="2800" b="1" dirty="0">
                <a:ea typeface="ＭＳ Ｐゴシック" pitchFamily="34" charset="-128"/>
              </a:rPr>
              <a:t>% </a:t>
            </a:r>
            <a:r>
              <a:rPr lang="en-US" altLang="en-US" sz="2800" dirty="0">
                <a:ea typeface="ＭＳ Ｐゴシック" pitchFamily="34" charset="-128"/>
              </a:rPr>
              <a:t>enrolled at </a:t>
            </a:r>
            <a:r>
              <a:rPr lang="en-US" altLang="en-US" sz="2800" b="1" dirty="0">
                <a:ea typeface="ＭＳ Ｐゴシック" pitchFamily="34" charset="-128"/>
              </a:rPr>
              <a:t>2-year, public, </a:t>
            </a:r>
            <a:endParaRPr lang="en-US" altLang="en-US" sz="2800" b="1" dirty="0" smtClean="0">
              <a:ea typeface="ＭＳ Ｐゴシック" pitchFamily="34" charset="-128"/>
            </a:endParaRPr>
          </a:p>
          <a:p>
            <a:pPr marL="0" indent="0">
              <a:spcBef>
                <a:spcPts val="0"/>
              </a:spcBef>
              <a:buFont typeface="Wingdings 3" pitchFamily="18" charset="2"/>
              <a:buNone/>
              <a:defRPr/>
            </a:pPr>
            <a:r>
              <a:rPr lang="en-US" altLang="en-US" sz="2800" b="1" dirty="0" smtClean="0">
                <a:ea typeface="ＭＳ Ｐゴシック" pitchFamily="34" charset="-128"/>
              </a:rPr>
              <a:t>	         in-state </a:t>
            </a:r>
            <a:r>
              <a:rPr lang="en-US" altLang="en-US" sz="2800" dirty="0" smtClean="0">
                <a:ea typeface="ＭＳ Ｐゴシック" pitchFamily="34" charset="-128"/>
              </a:rPr>
              <a:t>institutions</a:t>
            </a:r>
            <a:endParaRPr lang="en-US" altLang="en-US" sz="2800" dirty="0">
              <a:ea typeface="ＭＳ Ｐゴシック" pitchFamily="34" charset="-128"/>
            </a:endParaRPr>
          </a:p>
          <a:p>
            <a:pPr marL="0" indent="0">
              <a:spcBef>
                <a:spcPts val="0"/>
              </a:spcBef>
              <a:buFont typeface="Wingdings 3" pitchFamily="18" charset="2"/>
              <a:buNone/>
              <a:defRPr/>
            </a:pPr>
            <a:endParaRPr lang="en-US" altLang="en-US" sz="2800" dirty="0">
              <a:ea typeface="ＭＳ Ｐゴシック" pitchFamily="34" charset="-128"/>
            </a:endParaRPr>
          </a:p>
          <a:p>
            <a:pPr marL="0" indent="0">
              <a:spcBef>
                <a:spcPts val="0"/>
              </a:spcBef>
              <a:buFont typeface="Wingdings 3" pitchFamily="18" charset="2"/>
              <a:buNone/>
              <a:defRPr/>
            </a:pPr>
            <a:r>
              <a:rPr lang="en-US" altLang="en-US" sz="2800" b="1" dirty="0">
                <a:ea typeface="ＭＳ Ｐゴシック" pitchFamily="34" charset="-128"/>
              </a:rPr>
              <a:t>	5.4%</a:t>
            </a:r>
            <a:r>
              <a:rPr lang="en-US" altLang="en-US" sz="2800" dirty="0">
                <a:ea typeface="ＭＳ Ｐゴシック" pitchFamily="34" charset="-128"/>
              </a:rPr>
              <a:t> enrolled at </a:t>
            </a:r>
            <a:r>
              <a:rPr lang="en-US" altLang="en-US" sz="2800" b="1" dirty="0">
                <a:ea typeface="ＭＳ Ｐゴシック" pitchFamily="34" charset="-128"/>
              </a:rPr>
              <a:t>4-year, private, </a:t>
            </a:r>
            <a:endParaRPr lang="en-US" altLang="en-US" sz="2800" b="1" dirty="0" smtClean="0">
              <a:ea typeface="ＭＳ Ｐゴシック" pitchFamily="34" charset="-128"/>
            </a:endParaRPr>
          </a:p>
          <a:p>
            <a:pPr marL="0" indent="0">
              <a:spcBef>
                <a:spcPts val="0"/>
              </a:spcBef>
              <a:buFont typeface="Wingdings 3" pitchFamily="18" charset="2"/>
              <a:buNone/>
              <a:defRPr/>
            </a:pPr>
            <a:r>
              <a:rPr lang="en-US" altLang="en-US" sz="2800" b="1" dirty="0">
                <a:ea typeface="ＭＳ Ｐゴシック" pitchFamily="34" charset="-128"/>
              </a:rPr>
              <a:t> </a:t>
            </a:r>
            <a:r>
              <a:rPr lang="en-US" altLang="en-US" sz="2800" b="1" dirty="0" smtClean="0">
                <a:ea typeface="ＭＳ Ｐゴシック" pitchFamily="34" charset="-128"/>
              </a:rPr>
              <a:t>     	         in-state </a:t>
            </a:r>
            <a:r>
              <a:rPr lang="en-US" altLang="en-US" sz="2800" dirty="0" smtClean="0">
                <a:ea typeface="ＭＳ Ｐゴシック" pitchFamily="34" charset="-128"/>
              </a:rPr>
              <a:t>institutions</a:t>
            </a:r>
            <a:endParaRPr lang="en-US" altLang="en-US" sz="2800" b="1" dirty="0">
              <a:ea typeface="ＭＳ Ｐゴシック" pitchFamily="34" charset="-128"/>
            </a:endParaRPr>
          </a:p>
          <a:p>
            <a:pPr marL="0" indent="0">
              <a:spcBef>
                <a:spcPts val="0"/>
              </a:spcBef>
              <a:buFont typeface="Wingdings 3" pitchFamily="18" charset="2"/>
              <a:buNone/>
              <a:defRPr/>
            </a:pPr>
            <a:r>
              <a:rPr lang="en-US" altLang="en-US" sz="2800" b="1" dirty="0">
                <a:ea typeface="ＭＳ Ｐゴシック" pitchFamily="34" charset="-128"/>
              </a:rPr>
              <a:t>	50% </a:t>
            </a:r>
            <a:r>
              <a:rPr lang="en-US" altLang="en-US" sz="2800" dirty="0">
                <a:ea typeface="ＭＳ Ｐゴシック" pitchFamily="34" charset="-128"/>
              </a:rPr>
              <a:t>enrolled at </a:t>
            </a:r>
            <a:r>
              <a:rPr lang="en-US" altLang="en-US" sz="2800" b="1" dirty="0">
                <a:ea typeface="ＭＳ Ｐゴシック" pitchFamily="34" charset="-128"/>
              </a:rPr>
              <a:t>4-year, private, </a:t>
            </a:r>
            <a:endParaRPr lang="en-US" altLang="en-US" sz="2800" b="1" dirty="0" smtClean="0">
              <a:ea typeface="ＭＳ Ｐゴシック" pitchFamily="34" charset="-128"/>
            </a:endParaRPr>
          </a:p>
          <a:p>
            <a:pPr marL="0" indent="0">
              <a:spcBef>
                <a:spcPts val="0"/>
              </a:spcBef>
              <a:buFont typeface="Wingdings 3" pitchFamily="18" charset="2"/>
              <a:buNone/>
              <a:defRPr/>
            </a:pPr>
            <a:r>
              <a:rPr lang="en-US" altLang="en-US" sz="2800" b="1" dirty="0" smtClean="0">
                <a:ea typeface="ＭＳ Ｐゴシック" pitchFamily="34" charset="-128"/>
              </a:rPr>
              <a:t>                   out-of-state </a:t>
            </a:r>
            <a:r>
              <a:rPr lang="en-US" altLang="en-US" sz="2800" dirty="0" smtClean="0">
                <a:ea typeface="ＭＳ Ｐゴシック" pitchFamily="34" charset="-128"/>
              </a:rPr>
              <a:t>institutions</a:t>
            </a:r>
            <a:endParaRPr lang="en-US" altLang="en-US" sz="2800" dirty="0">
              <a:ea typeface="ＭＳ Ｐゴシック" pitchFamily="34" charset="-128"/>
            </a:endParaRPr>
          </a:p>
          <a:p>
            <a:pPr marL="0" indent="0">
              <a:buNone/>
            </a:pPr>
            <a:r>
              <a:rPr lang="en-US" sz="2800" dirty="0" smtClean="0"/>
              <a:t> </a:t>
            </a:r>
            <a:endParaRPr lang="en-US" sz="2800" dirty="0"/>
          </a:p>
        </p:txBody>
      </p:sp>
      <p:sp>
        <p:nvSpPr>
          <p:cNvPr id="3" name="Slide Number Placeholder 2"/>
          <p:cNvSpPr>
            <a:spLocks noGrp="1"/>
          </p:cNvSpPr>
          <p:nvPr>
            <p:ph type="sldNum" sz="quarter" idx="12"/>
          </p:nvPr>
        </p:nvSpPr>
        <p:spPr/>
        <p:txBody>
          <a:bodyPr/>
          <a:lstStyle/>
          <a:p>
            <a:fld id="{017ED8CA-143E-8B40-B3C8-0174DDF149EE}" type="slidenum">
              <a:rPr lang="en-US" smtClean="0"/>
              <a:t>10</a:t>
            </a:fld>
            <a:endParaRPr lang="en-US" dirty="0"/>
          </a:p>
        </p:txBody>
      </p:sp>
      <p:sp>
        <p:nvSpPr>
          <p:cNvPr id="7" name="Title 3"/>
          <p:cNvSpPr txBox="1">
            <a:spLocks/>
          </p:cNvSpPr>
          <p:nvPr/>
        </p:nvSpPr>
        <p:spPr>
          <a:xfrm>
            <a:off x="466611" y="555809"/>
            <a:ext cx="3810114" cy="2132892"/>
          </a:xfrm>
          <a:prstGeom prst="rect">
            <a:avLst/>
          </a:prstGeom>
        </p:spPr>
        <p:txBody>
          <a:bodyPr lIns="0" tIns="137160" rIns="0" bIns="0">
            <a:spAutoFit/>
          </a:bodyPr>
          <a:lstStyle>
            <a:lvl1pPr algn="l" defTabSz="914400" rtl="0" eaLnBrk="1" latinLnBrk="0" hangingPunct="1">
              <a:lnSpc>
                <a:spcPct val="90000"/>
              </a:lnSpc>
              <a:spcBef>
                <a:spcPct val="0"/>
              </a:spcBef>
              <a:buNone/>
              <a:defRPr sz="3200" kern="1200" baseline="0">
                <a:solidFill>
                  <a:schemeClr val="tx1"/>
                </a:solidFill>
                <a:latin typeface="Roboto Slab" charset="0"/>
                <a:ea typeface="Roboto Slab" charset="0"/>
                <a:cs typeface="Roboto Slab" charset="0"/>
              </a:defRPr>
            </a:lvl1pPr>
          </a:lstStyle>
          <a:p>
            <a:r>
              <a:rPr lang="en-US" sz="3600" dirty="0" smtClean="0"/>
              <a:t>Measuring a NH AP Score reporting Gap and Opportunity</a:t>
            </a:r>
            <a:endParaRPr lang="en-US" sz="3600" dirty="0"/>
          </a:p>
        </p:txBody>
      </p:sp>
    </p:spTree>
    <p:extLst>
      <p:ext uri="{BB962C8B-B14F-4D97-AF65-F5344CB8AC3E}">
        <p14:creationId xmlns:p14="http://schemas.microsoft.com/office/powerpoint/2010/main" val="153382121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nSpc>
                <a:spcPct val="100000"/>
              </a:lnSpc>
              <a:buFont typeface="Wingdings 3" pitchFamily="18" charset="2"/>
              <a:buNone/>
              <a:defRPr/>
            </a:pPr>
            <a:r>
              <a:rPr lang="en-US" sz="2400" b="1" dirty="0" smtClean="0">
                <a:ea typeface="ＭＳ Ｐゴシック" pitchFamily="34" charset="-128"/>
              </a:rPr>
              <a:t>Submitting </a:t>
            </a:r>
            <a:r>
              <a:rPr lang="en-US" sz="2400" b="1" dirty="0">
                <a:ea typeface="ＭＳ Ｐゴシック" pitchFamily="34" charset="-128"/>
              </a:rPr>
              <a:t>Your Scores</a:t>
            </a:r>
          </a:p>
          <a:p>
            <a:pPr>
              <a:lnSpc>
                <a:spcPct val="100000"/>
              </a:lnSpc>
              <a:defRPr/>
            </a:pPr>
            <a:r>
              <a:rPr lang="en-US" sz="2400" dirty="0">
                <a:ea typeface="ＭＳ Ｐゴシック" pitchFamily="34" charset="-128"/>
              </a:rPr>
              <a:t>The easiest way to ensure that the U receives your AP scores is to name us as a recipient when you sign up for exam(s). You can use this procedure even if you take the exam as a junior in high school; the U will keep your scores until your senior year. If you do not name the U as a recipient when you take your exam, just contact the College Board and request that scores be sent to the U Office of Admissions.</a:t>
            </a:r>
          </a:p>
          <a:p>
            <a:endParaRPr lang="en-US" sz="2400" dirty="0"/>
          </a:p>
        </p:txBody>
      </p:sp>
      <p:sp>
        <p:nvSpPr>
          <p:cNvPr id="3" name="Slide Number Placeholder 2"/>
          <p:cNvSpPr>
            <a:spLocks noGrp="1"/>
          </p:cNvSpPr>
          <p:nvPr>
            <p:ph type="sldNum" sz="quarter" idx="12"/>
          </p:nvPr>
        </p:nvSpPr>
        <p:spPr/>
        <p:txBody>
          <a:bodyPr/>
          <a:lstStyle/>
          <a:p>
            <a:fld id="{017ED8CA-143E-8B40-B3C8-0174DDF149EE}" type="slidenum">
              <a:rPr lang="en-US" smtClean="0"/>
              <a:t>11</a:t>
            </a:fld>
            <a:endParaRPr lang="en-US" dirty="0"/>
          </a:p>
        </p:txBody>
      </p:sp>
      <p:sp>
        <p:nvSpPr>
          <p:cNvPr id="4" name="Title 3"/>
          <p:cNvSpPr>
            <a:spLocks noGrp="1"/>
          </p:cNvSpPr>
          <p:nvPr>
            <p:ph type="title"/>
          </p:nvPr>
        </p:nvSpPr>
        <p:spPr>
          <a:xfrm>
            <a:off x="466611" y="555809"/>
            <a:ext cx="3741179" cy="2132892"/>
          </a:xfrm>
        </p:spPr>
        <p:txBody>
          <a:bodyPr/>
          <a:lstStyle/>
          <a:p>
            <a:r>
              <a:rPr lang="en-US" altLang="en-US" sz="3600" dirty="0" smtClean="0">
                <a:ea typeface="ＭＳ Ｐゴシック" pitchFamily="34" charset="-128"/>
              </a:rPr>
              <a:t>Sample University AP Score Sending Statement</a:t>
            </a:r>
            <a:endParaRPr lang="en-US" sz="3600" dirty="0"/>
          </a:p>
        </p:txBody>
      </p:sp>
      <p:sp>
        <p:nvSpPr>
          <p:cNvPr id="5" name="Text Placeholder 4"/>
          <p:cNvSpPr>
            <a:spLocks noGrp="1"/>
          </p:cNvSpPr>
          <p:nvPr>
            <p:ph type="body" sz="quarter" idx="13"/>
          </p:nvPr>
        </p:nvSpPr>
        <p:spPr/>
        <p:txBody>
          <a:bodyPr/>
          <a:lstStyle/>
          <a:p>
            <a:endParaRPr lang="en-US" dirty="0"/>
          </a:p>
        </p:txBody>
      </p:sp>
      <p:sp>
        <p:nvSpPr>
          <p:cNvPr id="6" name="Content Placeholder 5"/>
          <p:cNvSpPr>
            <a:spLocks noGrp="1"/>
          </p:cNvSpPr>
          <p:nvPr>
            <p:ph idx="14"/>
          </p:nvPr>
        </p:nvSpPr>
        <p:spPr/>
        <p:txBody>
          <a:bodyPr/>
          <a:lstStyle/>
          <a:p>
            <a:endParaRPr lang="en-US" dirty="0"/>
          </a:p>
        </p:txBody>
      </p:sp>
    </p:spTree>
    <p:extLst>
      <p:ext uri="{BB962C8B-B14F-4D97-AF65-F5344CB8AC3E}">
        <p14:creationId xmlns:p14="http://schemas.microsoft.com/office/powerpoint/2010/main" val="169139103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635" y="617802"/>
            <a:ext cx="7648135" cy="2132892"/>
          </a:xfrm>
        </p:spPr>
        <p:txBody>
          <a:bodyPr/>
          <a:lstStyle/>
          <a:p>
            <a:r>
              <a:rPr lang="en-US" sz="7200" dirty="0" smtClean="0"/>
              <a:t>Thank You.</a:t>
            </a:r>
            <a:endParaRPr lang="en-US" sz="7200" dirty="0"/>
          </a:p>
        </p:txBody>
      </p:sp>
      <p:sp>
        <p:nvSpPr>
          <p:cNvPr id="3" name="Text Placeholder 2"/>
          <p:cNvSpPr>
            <a:spLocks noGrp="1"/>
          </p:cNvSpPr>
          <p:nvPr>
            <p:ph type="body" sz="quarter" idx="10"/>
          </p:nvPr>
        </p:nvSpPr>
        <p:spPr>
          <a:xfrm>
            <a:off x="458635" y="2409742"/>
            <a:ext cx="11333031" cy="4154984"/>
          </a:xfrm>
        </p:spPr>
        <p:txBody>
          <a:bodyPr/>
          <a:lstStyle/>
          <a:p>
            <a:r>
              <a:rPr lang="en-US" dirty="0" smtClean="0"/>
              <a:t>Contacts:</a:t>
            </a:r>
          </a:p>
          <a:p>
            <a:endParaRPr lang="en-US" dirty="0" smtClean="0"/>
          </a:p>
          <a:p>
            <a:r>
              <a:rPr lang="en-US" dirty="0" smtClean="0"/>
              <a:t>Arthur J. Doyle 	 				 Peter-Greg </a:t>
            </a:r>
            <a:r>
              <a:rPr lang="en-US" dirty="0"/>
              <a:t>Sison </a:t>
            </a:r>
            <a:r>
              <a:rPr lang="en-US" dirty="0" smtClean="0"/>
              <a:t>	</a:t>
            </a:r>
          </a:p>
          <a:p>
            <a:r>
              <a:rPr lang="en-US" dirty="0" smtClean="0"/>
              <a:t>Higher Education Engagement			 Educational Manager,  Higher </a:t>
            </a:r>
            <a:r>
              <a:rPr lang="en-US" dirty="0"/>
              <a:t>Education Services</a:t>
            </a:r>
          </a:p>
          <a:p>
            <a:r>
              <a:rPr lang="en-US" i="1" dirty="0"/>
              <a:t> </a:t>
            </a:r>
            <a:r>
              <a:rPr lang="en-US" dirty="0" smtClean="0"/>
              <a:t>The College Board				 The </a:t>
            </a:r>
            <a:r>
              <a:rPr lang="en-US" dirty="0"/>
              <a:t>College Board</a:t>
            </a:r>
          </a:p>
          <a:p>
            <a:r>
              <a:rPr lang="en-US" dirty="0" smtClean="0"/>
              <a:t>1601 Trapelo Road, Suite 12, Waltham, MA 02451        </a:t>
            </a:r>
            <a:r>
              <a:rPr lang="en-US" dirty="0"/>
              <a:t>1601 Trapelo Road, Suite 12, Waltham, MA 02451 </a:t>
            </a:r>
          </a:p>
          <a:p>
            <a:r>
              <a:rPr lang="en-US" dirty="0" smtClean="0"/>
              <a:t>T 781-663-2711	M 617-892-0264			 T 781-663-2735     M 781-506-6200</a:t>
            </a:r>
          </a:p>
          <a:p>
            <a:r>
              <a:rPr lang="en-US" dirty="0" smtClean="0">
                <a:hlinkClick r:id="rId2"/>
              </a:rPr>
              <a:t>adoyle-nonemp@collegeboard.org</a:t>
            </a:r>
            <a:r>
              <a:rPr lang="en-US" dirty="0" smtClean="0"/>
              <a:t>                                </a:t>
            </a:r>
            <a:r>
              <a:rPr lang="en-US" dirty="0" smtClean="0">
                <a:hlinkClick r:id="rId3"/>
              </a:rPr>
              <a:t>psison@collegeboard.org</a:t>
            </a: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1607252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2800" dirty="0" smtClean="0">
                <a:ea typeface="ＭＳ Ｐゴシック" pitchFamily="34" charset="-128"/>
              </a:rPr>
              <a:t>Based </a:t>
            </a:r>
            <a:r>
              <a:rPr lang="en-US" altLang="en-US" sz="2800" dirty="0">
                <a:ea typeface="ＭＳ Ｐゴシック" pitchFamily="34" charset="-128"/>
              </a:rPr>
              <a:t>on the proven fact that many young people can complete some college-level studies while in secondary school, AP represents a desire of colleges and schools to foster such challenging educational experiences.  </a:t>
            </a:r>
          </a:p>
          <a:p>
            <a:endParaRPr lang="en-US" altLang="en-US" sz="2800" dirty="0">
              <a:ea typeface="ＭＳ Ｐゴシック" pitchFamily="34" charset="-128"/>
            </a:endParaRPr>
          </a:p>
          <a:p>
            <a:r>
              <a:rPr lang="en-US" altLang="en-US" sz="2800" dirty="0">
                <a:ea typeface="ＭＳ Ｐゴシック" pitchFamily="34" charset="-128"/>
              </a:rPr>
              <a:t>AP accomplishes this by providing a faculty developed curriculum, teacher professional development, and college-level examinations.   Colleges and universities, in turn, grant credit and appropriate advanced course placement, or one of these, to students who have performed well on AP examinations. </a:t>
            </a:r>
          </a:p>
        </p:txBody>
      </p:sp>
      <p:sp>
        <p:nvSpPr>
          <p:cNvPr id="3" name="Slide Number Placeholder 2"/>
          <p:cNvSpPr>
            <a:spLocks noGrp="1"/>
          </p:cNvSpPr>
          <p:nvPr>
            <p:ph type="sldNum" sz="quarter" idx="12"/>
          </p:nvPr>
        </p:nvSpPr>
        <p:spPr/>
        <p:txBody>
          <a:bodyPr/>
          <a:lstStyle/>
          <a:p>
            <a:fld id="{017ED8CA-143E-8B40-B3C8-0174DDF149EE}" type="slidenum">
              <a:rPr lang="en-US" smtClean="0"/>
              <a:t>2</a:t>
            </a:fld>
            <a:endParaRPr lang="en-US" dirty="0"/>
          </a:p>
        </p:txBody>
      </p:sp>
      <p:sp>
        <p:nvSpPr>
          <p:cNvPr id="4" name="Title 3"/>
          <p:cNvSpPr>
            <a:spLocks noGrp="1"/>
          </p:cNvSpPr>
          <p:nvPr>
            <p:ph type="title"/>
          </p:nvPr>
        </p:nvSpPr>
        <p:spPr>
          <a:xfrm>
            <a:off x="466611" y="555809"/>
            <a:ext cx="3810114" cy="1634294"/>
          </a:xfrm>
        </p:spPr>
        <p:txBody>
          <a:bodyPr/>
          <a:lstStyle/>
          <a:p>
            <a:r>
              <a:rPr lang="en-US" sz="3600" dirty="0" smtClean="0"/>
              <a:t>AP Opportunities for New Hampshire</a:t>
            </a:r>
            <a:endParaRPr lang="en-US" sz="3600" dirty="0"/>
          </a:p>
        </p:txBody>
      </p:sp>
    </p:spTree>
    <p:extLst>
      <p:ext uri="{BB962C8B-B14F-4D97-AF65-F5344CB8AC3E}">
        <p14:creationId xmlns:p14="http://schemas.microsoft.com/office/powerpoint/2010/main" val="964832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17ED8CA-143E-8B40-B3C8-0174DDF149EE}" type="slidenum">
              <a:rPr lang="en-US" smtClean="0"/>
              <a:t>3</a:t>
            </a:fld>
            <a:endParaRPr lang="en-US" dirty="0"/>
          </a:p>
        </p:txBody>
      </p:sp>
      <p:sp>
        <p:nvSpPr>
          <p:cNvPr id="4" name="Title 3"/>
          <p:cNvSpPr>
            <a:spLocks noGrp="1"/>
          </p:cNvSpPr>
          <p:nvPr>
            <p:ph type="title"/>
          </p:nvPr>
        </p:nvSpPr>
        <p:spPr>
          <a:xfrm>
            <a:off x="466610" y="555809"/>
            <a:ext cx="11266897" cy="637097"/>
          </a:xfrm>
        </p:spPr>
        <p:txBody>
          <a:bodyPr/>
          <a:lstStyle/>
          <a:p>
            <a:pPr algn="ctr"/>
            <a:r>
              <a:rPr lang="en-US" sz="3600" dirty="0" smtClean="0"/>
              <a:t>AP Opportunities for New Hampshire</a:t>
            </a:r>
            <a:endParaRPr lang="en-US" sz="3600" dirty="0"/>
          </a:p>
        </p:txBody>
      </p:sp>
      <p:pic>
        <p:nvPicPr>
          <p:cNvPr id="2050" name="Picture 2" descr="C:\Users\psison\Desktop\All schoo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765" y="1293631"/>
            <a:ext cx="9705975"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7180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17ED8CA-143E-8B40-B3C8-0174DDF149EE}" type="slidenum">
              <a:rPr lang="en-US" smtClean="0"/>
              <a:t>4</a:t>
            </a:fld>
            <a:endParaRPr lang="en-US" dirty="0"/>
          </a:p>
        </p:txBody>
      </p:sp>
      <p:sp>
        <p:nvSpPr>
          <p:cNvPr id="4" name="Title 3"/>
          <p:cNvSpPr>
            <a:spLocks noGrp="1"/>
          </p:cNvSpPr>
          <p:nvPr>
            <p:ph type="title"/>
          </p:nvPr>
        </p:nvSpPr>
        <p:spPr>
          <a:xfrm>
            <a:off x="466610" y="555809"/>
            <a:ext cx="11266897" cy="637097"/>
          </a:xfrm>
        </p:spPr>
        <p:txBody>
          <a:bodyPr/>
          <a:lstStyle/>
          <a:p>
            <a:pPr algn="ctr"/>
            <a:r>
              <a:rPr lang="en-US" sz="3600" dirty="0" smtClean="0"/>
              <a:t>2016 AP DATA COHORT REPORT</a:t>
            </a:r>
            <a:endParaRPr lang="en-US" sz="3600" dirty="0"/>
          </a:p>
        </p:txBody>
      </p:sp>
      <p:sp>
        <p:nvSpPr>
          <p:cNvPr id="5" name="Content Placeholder 4"/>
          <p:cNvSpPr>
            <a:spLocks noGrp="1"/>
          </p:cNvSpPr>
          <p:nvPr>
            <p:ph idx="1"/>
          </p:nvPr>
        </p:nvSpPr>
        <p:spPr/>
        <p:txBody>
          <a:bodyPr/>
          <a:lstStyle/>
          <a:p>
            <a:endParaRPr lang="en-US" dirty="0"/>
          </a:p>
        </p:txBody>
      </p:sp>
      <p:pic>
        <p:nvPicPr>
          <p:cNvPr id="6" name="Picture 2" descr="C:\Users\psison\Desktop\State ch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359" y="1207313"/>
            <a:ext cx="5892800" cy="547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5541409" y="2456597"/>
            <a:ext cx="6345791" cy="2086053"/>
            <a:chOff x="4196903" y="986440"/>
            <a:chExt cx="5261287" cy="1451960"/>
          </a:xfrm>
        </p:grpSpPr>
        <p:pic>
          <p:nvPicPr>
            <p:cNvPr id="8" name="Picture 3" descr="C:\Users\psison\Desktop\Header.jpg"/>
            <p:cNvPicPr>
              <a:picLocks noChangeAspect="1" noChangeArrowheads="1"/>
            </p:cNvPicPr>
            <p:nvPr/>
          </p:nvPicPr>
          <p:blipFill>
            <a:blip r:embed="rId3">
              <a:extLst>
                <a:ext uri="{28A0092B-C50C-407E-A947-70E740481C1C}">
                  <a14:useLocalDpi xmlns:a14="http://schemas.microsoft.com/office/drawing/2010/main" val="0"/>
                </a:ext>
              </a:extLst>
            </a:blip>
            <a:srcRect r="33171" b="91451"/>
            <a:stretch>
              <a:fillRect/>
            </a:stretch>
          </p:blipFill>
          <p:spPr bwMode="auto">
            <a:xfrm>
              <a:off x="4572545" y="986440"/>
              <a:ext cx="4445949" cy="3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Users\psison\Desktop\N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99" y="1429216"/>
              <a:ext cx="4933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C:\Users\psison\Desktop\NJ.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7685" y="1612890"/>
              <a:ext cx="48006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C:\Users\psison\Desktop\C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688" y="1797093"/>
              <a:ext cx="50006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C:\Users\psison\Desktop\M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6903" y="1981375"/>
              <a:ext cx="48387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C:\Users\psison\Desktop\P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6590" y="2155795"/>
              <a:ext cx="51816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4212779" y="986440"/>
              <a:ext cx="5048549" cy="1451960"/>
            </a:xfrm>
            <a:prstGeom prst="rect">
              <a:avLst/>
            </a:prstGeom>
            <a:noFill/>
            <a:ln w="952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3524375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17ED8CA-143E-8B40-B3C8-0174DDF149EE}" type="slidenum">
              <a:rPr lang="en-US" smtClean="0"/>
              <a:t>5</a:t>
            </a:fld>
            <a:endParaRPr lang="en-US" dirty="0"/>
          </a:p>
        </p:txBody>
      </p:sp>
      <p:sp>
        <p:nvSpPr>
          <p:cNvPr id="4" name="Title 3"/>
          <p:cNvSpPr>
            <a:spLocks noGrp="1"/>
          </p:cNvSpPr>
          <p:nvPr>
            <p:ph type="title"/>
          </p:nvPr>
        </p:nvSpPr>
        <p:spPr>
          <a:xfrm>
            <a:off x="466611" y="555809"/>
            <a:ext cx="3810114" cy="6121676"/>
          </a:xfrm>
        </p:spPr>
        <p:txBody>
          <a:bodyPr/>
          <a:lstStyle/>
          <a:p>
            <a:r>
              <a:rPr lang="en-US" sz="3600" dirty="0" smtClean="0"/>
              <a:t>4,719 NH high school graduates took an AP exam in their senior year in May 2016. </a:t>
            </a:r>
            <a:br>
              <a:rPr lang="en-US" sz="3600" dirty="0" smtClean="0"/>
            </a:br>
            <a:r>
              <a:rPr lang="en-US" sz="3600" dirty="0" smtClean="0"/>
              <a:t/>
            </a:r>
            <a:br>
              <a:rPr lang="en-US" sz="3600" dirty="0" smtClean="0"/>
            </a:br>
            <a:r>
              <a:rPr lang="en-US" sz="3600" dirty="0" smtClean="0"/>
              <a:t>What </a:t>
            </a:r>
            <a:r>
              <a:rPr lang="en-US" sz="3600" dirty="0"/>
              <a:t>percent of </a:t>
            </a:r>
            <a:r>
              <a:rPr lang="en-US" sz="3600" dirty="0" smtClean="0"/>
              <a:t>them </a:t>
            </a:r>
            <a:r>
              <a:rPr lang="en-US" sz="3600" dirty="0"/>
              <a:t>did </a:t>
            </a:r>
            <a:r>
              <a:rPr lang="en-US" sz="3600" b="1" dirty="0" smtClean="0"/>
              <a:t>NOT</a:t>
            </a:r>
            <a:r>
              <a:rPr lang="en-US" sz="3600" dirty="0" smtClean="0"/>
              <a:t> send their AP report to any college or university?</a:t>
            </a:r>
            <a:endParaRPr lang="en-US" sz="3600" dirty="0">
              <a:solidFill>
                <a:srgbClr val="FF0000"/>
              </a:solidFill>
            </a:endParaRPr>
          </a:p>
        </p:txBody>
      </p:sp>
      <p:sp>
        <p:nvSpPr>
          <p:cNvPr id="5" name="Content Placeholder 4"/>
          <p:cNvSpPr>
            <a:spLocks noGrp="1"/>
          </p:cNvSpPr>
          <p:nvPr>
            <p:ph idx="1"/>
          </p:nvPr>
        </p:nvSpPr>
        <p:spPr/>
        <p:txBody>
          <a:bodyPr/>
          <a:lstStyle/>
          <a:p>
            <a:endParaRPr lang="en-US" dirty="0"/>
          </a:p>
        </p:txBody>
      </p:sp>
      <p:pic>
        <p:nvPicPr>
          <p:cNvPr id="6" name="Picture 1" descr="WS.130322_03_363.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73478" y="1456565"/>
            <a:ext cx="6964907" cy="35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63766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73478" y="555808"/>
            <a:ext cx="6960030" cy="6302191"/>
          </a:xfrm>
        </p:spPr>
        <p:txBody>
          <a:bodyPr/>
          <a:lstStyle/>
          <a:p>
            <a:pPr>
              <a:lnSpc>
                <a:spcPct val="100000"/>
              </a:lnSpc>
              <a:defRPr/>
            </a:pPr>
            <a:r>
              <a:rPr lang="en-US" altLang="en-US" sz="2800" b="1" dirty="0">
                <a:ea typeface="ＭＳ Ｐゴシック" pitchFamily="34" charset="-128"/>
              </a:rPr>
              <a:t>40% </a:t>
            </a:r>
            <a:r>
              <a:rPr lang="en-US" altLang="en-US" sz="2800" dirty="0">
                <a:ea typeface="ＭＳ Ｐゴシック" pitchFamily="34" charset="-128"/>
              </a:rPr>
              <a:t>or 1,883 of the 4,719 New Hampshire 2016 high school graduates who took an AP examination in their senior year did</a:t>
            </a:r>
            <a:r>
              <a:rPr lang="en-US" altLang="en-US" sz="2800" b="1" dirty="0">
                <a:ea typeface="ＭＳ Ｐゴシック" pitchFamily="34" charset="-128"/>
              </a:rPr>
              <a:t> not</a:t>
            </a:r>
            <a:r>
              <a:rPr lang="en-US" altLang="en-US" sz="2800" dirty="0">
                <a:ea typeface="ＭＳ Ｐゴシック" pitchFamily="34" charset="-128"/>
              </a:rPr>
              <a:t> send their AP report to any college or university</a:t>
            </a:r>
            <a:r>
              <a:rPr lang="en-US" altLang="en-US" sz="2800" dirty="0" smtClean="0">
                <a:ea typeface="ＭＳ Ｐゴシック" pitchFamily="34" charset="-128"/>
              </a:rPr>
              <a:t>.</a:t>
            </a:r>
          </a:p>
          <a:p>
            <a:pPr>
              <a:lnSpc>
                <a:spcPct val="100000"/>
              </a:lnSpc>
              <a:defRPr/>
            </a:pPr>
            <a:r>
              <a:rPr lang="en-US" altLang="en-US" sz="2800" dirty="0" smtClean="0">
                <a:ea typeface="ＭＳ Ｐゴシック" pitchFamily="34" charset="-128"/>
              </a:rPr>
              <a:t>This </a:t>
            </a:r>
            <a:r>
              <a:rPr lang="en-US" altLang="en-US" sz="2800" dirty="0">
                <a:ea typeface="ＭＳ Ｐゴシック" pitchFamily="34" charset="-128"/>
              </a:rPr>
              <a:t>represents a 4% increase over 2013.</a:t>
            </a:r>
          </a:p>
          <a:p>
            <a:pPr>
              <a:lnSpc>
                <a:spcPct val="100000"/>
              </a:lnSpc>
              <a:spcBef>
                <a:spcPts val="0"/>
              </a:spcBef>
              <a:defRPr/>
            </a:pPr>
            <a:endParaRPr lang="en-US" altLang="en-US" sz="2800" dirty="0" smtClean="0">
              <a:ea typeface="ＭＳ Ｐゴシック" pitchFamily="34" charset="-128"/>
            </a:endParaRPr>
          </a:p>
          <a:p>
            <a:pPr>
              <a:lnSpc>
                <a:spcPct val="100000"/>
              </a:lnSpc>
              <a:spcBef>
                <a:spcPts val="0"/>
              </a:spcBef>
              <a:defRPr/>
            </a:pPr>
            <a:r>
              <a:rPr lang="en-US" altLang="en-US" sz="2800" dirty="0" smtClean="0">
                <a:ea typeface="ＭＳ Ｐゴシック" pitchFamily="34" charset="-128"/>
              </a:rPr>
              <a:t>Of </a:t>
            </a:r>
            <a:r>
              <a:rPr lang="en-US" altLang="en-US" sz="2800" dirty="0">
                <a:ea typeface="ＭＳ Ｐゴシック" pitchFamily="34" charset="-128"/>
              </a:rPr>
              <a:t>the 11,982 AP examinations taken by those 4,719 New Hampshire high school seniors</a:t>
            </a:r>
            <a:r>
              <a:rPr lang="en-US" altLang="en-US" sz="2800" b="1" dirty="0">
                <a:ea typeface="ＭＳ Ｐゴシック" pitchFamily="34" charset="-128"/>
              </a:rPr>
              <a:t> </a:t>
            </a:r>
            <a:r>
              <a:rPr lang="en-US" altLang="en-US" sz="2800" dirty="0">
                <a:ea typeface="ＭＳ Ｐゴシック" pitchFamily="34" charset="-128"/>
              </a:rPr>
              <a:t>the results of 3,725 </a:t>
            </a:r>
            <a:r>
              <a:rPr lang="en-US" altLang="en-US" sz="2800" dirty="0" smtClean="0">
                <a:ea typeface="ＭＳ Ｐゴシック" pitchFamily="34" charset="-128"/>
              </a:rPr>
              <a:t>exams </a:t>
            </a:r>
            <a:r>
              <a:rPr lang="en-US" altLang="en-US" sz="2800" dirty="0">
                <a:ea typeface="ＭＳ Ｐゴシック" pitchFamily="34" charset="-128"/>
              </a:rPr>
              <a:t>or </a:t>
            </a:r>
            <a:r>
              <a:rPr lang="en-US" altLang="en-US" sz="2800" b="1" dirty="0">
                <a:ea typeface="ＭＳ Ｐゴシック" pitchFamily="34" charset="-128"/>
              </a:rPr>
              <a:t>31%</a:t>
            </a:r>
            <a:r>
              <a:rPr lang="en-US" altLang="en-US" sz="2800" dirty="0">
                <a:ea typeface="ＭＳ Ｐゴシック" pitchFamily="34" charset="-128"/>
              </a:rPr>
              <a:t> of the examinations taken by those seniors were </a:t>
            </a:r>
            <a:r>
              <a:rPr lang="en-US" altLang="en-US" sz="2800" b="1" dirty="0">
                <a:ea typeface="ＭＳ Ｐゴシック" pitchFamily="34" charset="-128"/>
              </a:rPr>
              <a:t>not</a:t>
            </a:r>
            <a:r>
              <a:rPr lang="en-US" altLang="en-US" sz="2800" dirty="0">
                <a:ea typeface="ＭＳ Ｐゴシック" pitchFamily="34" charset="-128"/>
              </a:rPr>
              <a:t> sent to any college or university. </a:t>
            </a:r>
          </a:p>
        </p:txBody>
      </p:sp>
      <p:sp>
        <p:nvSpPr>
          <p:cNvPr id="3" name="Slide Number Placeholder 2"/>
          <p:cNvSpPr>
            <a:spLocks noGrp="1"/>
          </p:cNvSpPr>
          <p:nvPr>
            <p:ph type="sldNum" sz="quarter" idx="12"/>
          </p:nvPr>
        </p:nvSpPr>
        <p:spPr/>
        <p:txBody>
          <a:bodyPr/>
          <a:lstStyle/>
          <a:p>
            <a:fld id="{017ED8CA-143E-8B40-B3C8-0174DDF149EE}" type="slidenum">
              <a:rPr lang="en-US" smtClean="0"/>
              <a:t>6</a:t>
            </a:fld>
            <a:endParaRPr lang="en-US" dirty="0"/>
          </a:p>
        </p:txBody>
      </p:sp>
      <p:sp>
        <p:nvSpPr>
          <p:cNvPr id="4" name="Title 3"/>
          <p:cNvSpPr>
            <a:spLocks noGrp="1"/>
          </p:cNvSpPr>
          <p:nvPr>
            <p:ph type="title"/>
          </p:nvPr>
        </p:nvSpPr>
        <p:spPr>
          <a:xfrm>
            <a:off x="466611" y="555809"/>
            <a:ext cx="3810114" cy="2132892"/>
          </a:xfrm>
        </p:spPr>
        <p:txBody>
          <a:bodyPr/>
          <a:lstStyle/>
          <a:p>
            <a:r>
              <a:rPr lang="en-US" sz="3600" dirty="0" smtClean="0"/>
              <a:t>Measuring a NH AP Score reporting Gap and Opportunity</a:t>
            </a:r>
            <a:endParaRPr lang="en-US" sz="3600" dirty="0"/>
          </a:p>
        </p:txBody>
      </p:sp>
    </p:spTree>
    <p:extLst>
      <p:ext uri="{BB962C8B-B14F-4D97-AF65-F5344CB8AC3E}">
        <p14:creationId xmlns:p14="http://schemas.microsoft.com/office/powerpoint/2010/main" val="33899879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0"/>
              </a:spcBef>
              <a:defRPr/>
            </a:pPr>
            <a:r>
              <a:rPr lang="en-US" altLang="en-US" sz="2800" dirty="0">
                <a:ea typeface="ＭＳ Ｐゴシック" pitchFamily="34" charset="-128"/>
              </a:rPr>
              <a:t>Of the 3,725 AP exams taken by the 1,883 non-report sending seniors:</a:t>
            </a:r>
          </a:p>
          <a:p>
            <a:pPr marL="0" indent="0">
              <a:spcBef>
                <a:spcPts val="0"/>
              </a:spcBef>
              <a:buFont typeface="Wingdings 3" pitchFamily="18" charset="2"/>
              <a:buNone/>
              <a:defRPr/>
            </a:pPr>
            <a:endParaRPr lang="en-US" altLang="en-US" sz="2800" dirty="0">
              <a:ea typeface="ＭＳ Ｐゴシック" pitchFamily="34" charset="-128"/>
            </a:endParaRPr>
          </a:p>
          <a:p>
            <a:pPr marL="0" indent="0" algn="ctr">
              <a:spcBef>
                <a:spcPts val="0"/>
              </a:spcBef>
              <a:buFont typeface="Wingdings 3" pitchFamily="18" charset="2"/>
              <a:buNone/>
              <a:defRPr/>
            </a:pPr>
            <a:r>
              <a:rPr lang="en-US" altLang="en-US" sz="2800" b="1" dirty="0">
                <a:ea typeface="ＭＳ Ｐゴシック" pitchFamily="34" charset="-128"/>
              </a:rPr>
              <a:t>    </a:t>
            </a:r>
            <a:r>
              <a:rPr lang="en-US" altLang="en-US" sz="2800" b="1" dirty="0" smtClean="0">
                <a:ea typeface="ＭＳ Ｐゴシック" pitchFamily="34" charset="-128"/>
              </a:rPr>
              <a:t> 54</a:t>
            </a:r>
            <a:r>
              <a:rPr lang="en-US" altLang="en-US" sz="2800" b="1" dirty="0">
                <a:ea typeface="ＭＳ Ｐゴシック" pitchFamily="34" charset="-128"/>
              </a:rPr>
              <a:t>% or 2,017 of the exams had a passing </a:t>
            </a:r>
            <a:r>
              <a:rPr lang="en-US" altLang="en-US" sz="2800" b="1" dirty="0" smtClean="0">
                <a:ea typeface="ＭＳ Ｐゴシック" pitchFamily="34" charset="-128"/>
              </a:rPr>
              <a:t>AP </a:t>
            </a:r>
            <a:r>
              <a:rPr lang="en-US" altLang="en-US" sz="2800" b="1" dirty="0">
                <a:ea typeface="ＭＳ Ｐゴシック" pitchFamily="34" charset="-128"/>
              </a:rPr>
              <a:t>grade </a:t>
            </a:r>
            <a:endParaRPr lang="en-US" altLang="en-US" sz="2800" b="1" dirty="0" smtClean="0">
              <a:ea typeface="ＭＳ Ｐゴシック" pitchFamily="34" charset="-128"/>
            </a:endParaRPr>
          </a:p>
          <a:p>
            <a:pPr marL="0" indent="0" algn="ctr">
              <a:spcBef>
                <a:spcPts val="0"/>
              </a:spcBef>
              <a:buFont typeface="Wingdings 3" pitchFamily="18" charset="2"/>
              <a:buNone/>
              <a:defRPr/>
            </a:pPr>
            <a:r>
              <a:rPr lang="en-US" altLang="en-US" sz="2800" b="1" dirty="0" smtClean="0">
                <a:ea typeface="ＭＳ Ｐゴシック" pitchFamily="34" charset="-128"/>
              </a:rPr>
              <a:t>(</a:t>
            </a:r>
            <a:r>
              <a:rPr lang="en-US" altLang="en-US" sz="2800" b="1" dirty="0">
                <a:ea typeface="ＭＳ Ｐゴシック" pitchFamily="34" charset="-128"/>
              </a:rPr>
              <a:t>score of 3, 4, or 5).</a:t>
            </a:r>
          </a:p>
          <a:p>
            <a:pPr marL="0" indent="0">
              <a:buFont typeface="Wingdings 3" pitchFamily="18" charset="2"/>
              <a:buNone/>
              <a:defRPr/>
            </a:pPr>
            <a:r>
              <a:rPr lang="en-US" altLang="en-US" sz="2800" dirty="0">
                <a:ea typeface="ＭＳ Ｐゴシック" pitchFamily="34" charset="-128"/>
              </a:rPr>
              <a:t> </a:t>
            </a:r>
          </a:p>
          <a:p>
            <a:pPr>
              <a:spcBef>
                <a:spcPts val="0"/>
              </a:spcBef>
              <a:defRPr/>
            </a:pPr>
            <a:r>
              <a:rPr lang="en-US" altLang="en-US" sz="2800" dirty="0">
                <a:ea typeface="ＭＳ Ｐゴシック" pitchFamily="34" charset="-128"/>
              </a:rPr>
              <a:t>Of the 2,017 exam grades of 3, 4, or 5 not sent to a college or university:</a:t>
            </a:r>
          </a:p>
          <a:p>
            <a:pPr marL="0" indent="0">
              <a:spcBef>
                <a:spcPts val="0"/>
              </a:spcBef>
              <a:buFont typeface="Wingdings 3" pitchFamily="18" charset="2"/>
              <a:buNone/>
              <a:defRPr/>
            </a:pPr>
            <a:endParaRPr lang="en-US" altLang="en-US" sz="2800" dirty="0">
              <a:ea typeface="ＭＳ Ｐゴシック" pitchFamily="34" charset="-128"/>
            </a:endParaRPr>
          </a:p>
          <a:p>
            <a:pPr marL="400050" lvl="1" indent="0" algn="ctr">
              <a:spcBef>
                <a:spcPts val="0"/>
              </a:spcBef>
              <a:buFont typeface="Wingdings 3" pitchFamily="18" charset="2"/>
              <a:buNone/>
              <a:defRPr/>
            </a:pPr>
            <a:r>
              <a:rPr lang="en-US" altLang="en-US" sz="2800" b="1" dirty="0">
                <a:ea typeface="ＭＳ Ｐゴシック" pitchFamily="34" charset="-128"/>
              </a:rPr>
              <a:t>    </a:t>
            </a:r>
            <a:r>
              <a:rPr lang="en-US" altLang="en-US" sz="2800" b="1" dirty="0" smtClean="0">
                <a:ea typeface="ＭＳ Ｐゴシック" pitchFamily="34" charset="-128"/>
              </a:rPr>
              <a:t>Over </a:t>
            </a:r>
            <a:r>
              <a:rPr lang="en-US" altLang="en-US" sz="2800" b="1" dirty="0">
                <a:ea typeface="ＭＳ Ｐゴシック" pitchFamily="34" charset="-128"/>
              </a:rPr>
              <a:t>19% or 390 of those exams had </a:t>
            </a:r>
            <a:r>
              <a:rPr lang="en-US" altLang="en-US" sz="2800" b="1" dirty="0" smtClean="0">
                <a:ea typeface="ＭＳ Ｐゴシック" pitchFamily="34" charset="-128"/>
              </a:rPr>
              <a:t>    earned </a:t>
            </a:r>
            <a:r>
              <a:rPr lang="en-US" altLang="en-US" sz="2800" b="1" dirty="0">
                <a:ea typeface="ＭＳ Ｐゴシック" pitchFamily="34" charset="-128"/>
              </a:rPr>
              <a:t>the highest AP exam grade (score of 5).</a:t>
            </a:r>
          </a:p>
        </p:txBody>
      </p:sp>
      <p:sp>
        <p:nvSpPr>
          <p:cNvPr id="3" name="Slide Number Placeholder 2"/>
          <p:cNvSpPr>
            <a:spLocks noGrp="1"/>
          </p:cNvSpPr>
          <p:nvPr>
            <p:ph type="sldNum" sz="quarter" idx="12"/>
          </p:nvPr>
        </p:nvSpPr>
        <p:spPr/>
        <p:txBody>
          <a:bodyPr/>
          <a:lstStyle/>
          <a:p>
            <a:fld id="{017ED8CA-143E-8B40-B3C8-0174DDF149EE}" type="slidenum">
              <a:rPr lang="en-US" smtClean="0"/>
              <a:t>7</a:t>
            </a:fld>
            <a:endParaRPr lang="en-US" dirty="0"/>
          </a:p>
        </p:txBody>
      </p:sp>
      <p:sp>
        <p:nvSpPr>
          <p:cNvPr id="5" name="Title 3"/>
          <p:cNvSpPr txBox="1">
            <a:spLocks/>
          </p:cNvSpPr>
          <p:nvPr/>
        </p:nvSpPr>
        <p:spPr>
          <a:xfrm>
            <a:off x="466611" y="651343"/>
            <a:ext cx="3810114" cy="2132892"/>
          </a:xfrm>
          <a:prstGeom prst="rect">
            <a:avLst/>
          </a:prstGeom>
        </p:spPr>
        <p:txBody>
          <a:bodyPr lIns="0" tIns="137160" rIns="0" bIns="0">
            <a:spAutoFit/>
          </a:bodyPr>
          <a:lstStyle>
            <a:lvl1pPr algn="l" defTabSz="914400" rtl="0" eaLnBrk="1" latinLnBrk="0" hangingPunct="1">
              <a:lnSpc>
                <a:spcPct val="90000"/>
              </a:lnSpc>
              <a:spcBef>
                <a:spcPct val="0"/>
              </a:spcBef>
              <a:buNone/>
              <a:defRPr sz="3200" kern="1200" baseline="0">
                <a:solidFill>
                  <a:schemeClr val="tx1"/>
                </a:solidFill>
                <a:latin typeface="Roboto Slab" charset="0"/>
                <a:ea typeface="Roboto Slab" charset="0"/>
                <a:cs typeface="Roboto Slab" charset="0"/>
              </a:defRPr>
            </a:lvl1pPr>
          </a:lstStyle>
          <a:p>
            <a:r>
              <a:rPr lang="en-US" sz="3600" dirty="0" smtClean="0"/>
              <a:t>Measuring a NH AP Score reporting Gap and Opportunity</a:t>
            </a:r>
            <a:endParaRPr lang="en-US" sz="3600" dirty="0"/>
          </a:p>
        </p:txBody>
      </p:sp>
    </p:spTree>
    <p:extLst>
      <p:ext uri="{BB962C8B-B14F-4D97-AF65-F5344CB8AC3E}">
        <p14:creationId xmlns:p14="http://schemas.microsoft.com/office/powerpoint/2010/main" val="37249504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00000"/>
              </a:lnSpc>
            </a:pPr>
            <a:r>
              <a:rPr lang="en-US" altLang="en-US" sz="2800" dirty="0">
                <a:ea typeface="ＭＳ Ｐゴシック" pitchFamily="34" charset="-128"/>
              </a:rPr>
              <a:t>While a few states are similarly situated, NH remains the</a:t>
            </a:r>
            <a:r>
              <a:rPr lang="en-US" altLang="en-US" sz="2800" b="1" dirty="0">
                <a:ea typeface="ＭＳ Ｐゴシック" pitchFamily="34" charset="-128"/>
              </a:rPr>
              <a:t> only</a:t>
            </a:r>
            <a:r>
              <a:rPr lang="en-US" altLang="en-US" sz="2800" dirty="0">
                <a:ea typeface="ＭＳ Ｐゴシック" pitchFamily="34" charset="-128"/>
              </a:rPr>
              <a:t> state where the number of AP score reports </a:t>
            </a:r>
            <a:r>
              <a:rPr lang="en-US" altLang="en-US" sz="2800" b="1" dirty="0">
                <a:ea typeface="ＭＳ Ｐゴシック" pitchFamily="34" charset="-128"/>
              </a:rPr>
              <a:t>not</a:t>
            </a:r>
            <a:r>
              <a:rPr lang="en-US" altLang="en-US" sz="2800" dirty="0">
                <a:ea typeface="ＭＳ Ｐゴシック" pitchFamily="34" charset="-128"/>
              </a:rPr>
              <a:t> sent by the state’s 2016 high school senior year AP examination takers to any in-state higher education institution (2,036) is greater than the number of AP score reports </a:t>
            </a:r>
            <a:r>
              <a:rPr lang="en-US" altLang="en-US" sz="2800" b="1" dirty="0">
                <a:ea typeface="ＭＳ Ｐゴシック" pitchFamily="34" charset="-128"/>
              </a:rPr>
              <a:t>not</a:t>
            </a:r>
            <a:r>
              <a:rPr lang="en-US" altLang="en-US" sz="2800" dirty="0">
                <a:ea typeface="ＭＳ Ｐゴシック" pitchFamily="34" charset="-128"/>
              </a:rPr>
              <a:t> sent to </a:t>
            </a:r>
            <a:r>
              <a:rPr lang="en-US" altLang="en-US" sz="2800" b="1" dirty="0">
                <a:ea typeface="ＭＳ Ｐゴシック" pitchFamily="34" charset="-128"/>
              </a:rPr>
              <a:t>any</a:t>
            </a:r>
            <a:r>
              <a:rPr lang="en-US" altLang="en-US" sz="2800" dirty="0">
                <a:ea typeface="ＭＳ Ｐゴシック" pitchFamily="34" charset="-128"/>
              </a:rPr>
              <a:t> higher education institution (1,883).   </a:t>
            </a:r>
          </a:p>
        </p:txBody>
      </p:sp>
      <p:sp>
        <p:nvSpPr>
          <p:cNvPr id="3" name="Slide Number Placeholder 2"/>
          <p:cNvSpPr>
            <a:spLocks noGrp="1"/>
          </p:cNvSpPr>
          <p:nvPr>
            <p:ph type="sldNum" sz="quarter" idx="12"/>
          </p:nvPr>
        </p:nvSpPr>
        <p:spPr/>
        <p:txBody>
          <a:bodyPr/>
          <a:lstStyle/>
          <a:p>
            <a:fld id="{017ED8CA-143E-8B40-B3C8-0174DDF149EE}" type="slidenum">
              <a:rPr lang="en-US" smtClean="0"/>
              <a:t>8</a:t>
            </a:fld>
            <a:endParaRPr lang="en-US" dirty="0"/>
          </a:p>
        </p:txBody>
      </p:sp>
      <p:sp>
        <p:nvSpPr>
          <p:cNvPr id="5" name="Title 3"/>
          <p:cNvSpPr txBox="1">
            <a:spLocks/>
          </p:cNvSpPr>
          <p:nvPr/>
        </p:nvSpPr>
        <p:spPr>
          <a:xfrm>
            <a:off x="466611" y="555809"/>
            <a:ext cx="3810114" cy="2132892"/>
          </a:xfrm>
          <a:prstGeom prst="rect">
            <a:avLst/>
          </a:prstGeom>
        </p:spPr>
        <p:txBody>
          <a:bodyPr lIns="0" tIns="137160" rIns="0" bIns="0">
            <a:spAutoFit/>
          </a:bodyPr>
          <a:lstStyle>
            <a:lvl1pPr algn="l" defTabSz="914400" rtl="0" eaLnBrk="1" latinLnBrk="0" hangingPunct="1">
              <a:lnSpc>
                <a:spcPct val="90000"/>
              </a:lnSpc>
              <a:spcBef>
                <a:spcPct val="0"/>
              </a:spcBef>
              <a:buNone/>
              <a:defRPr sz="3200" kern="1200" baseline="0">
                <a:solidFill>
                  <a:schemeClr val="tx1"/>
                </a:solidFill>
                <a:latin typeface="Roboto Slab" charset="0"/>
                <a:ea typeface="Roboto Slab" charset="0"/>
                <a:cs typeface="Roboto Slab" charset="0"/>
              </a:defRPr>
            </a:lvl1pPr>
          </a:lstStyle>
          <a:p>
            <a:r>
              <a:rPr lang="en-US" sz="3600" dirty="0" smtClean="0"/>
              <a:t>Measuring a NH AP Score reporting Gap and Opportunity</a:t>
            </a:r>
            <a:endParaRPr lang="en-US" sz="3600" dirty="0"/>
          </a:p>
        </p:txBody>
      </p:sp>
    </p:spTree>
    <p:extLst>
      <p:ext uri="{BB962C8B-B14F-4D97-AF65-F5344CB8AC3E}">
        <p14:creationId xmlns:p14="http://schemas.microsoft.com/office/powerpoint/2010/main" val="827058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00000"/>
              </a:lnSpc>
              <a:defRPr/>
            </a:pPr>
            <a:r>
              <a:rPr lang="en-US" sz="2800" dirty="0"/>
              <a:t>77% of the 1,758 New Hampshire high school senior AP exam takers not sending AP scores to colleges in </a:t>
            </a:r>
            <a:r>
              <a:rPr lang="en-US" sz="2800" b="1" dirty="0"/>
              <a:t>2015</a:t>
            </a:r>
            <a:r>
              <a:rPr lang="en-US" sz="2800" dirty="0"/>
              <a:t> were matched for college enrollment via the National Student Clearinghouse.</a:t>
            </a:r>
          </a:p>
          <a:p>
            <a:pPr marL="0" indent="0">
              <a:buFont typeface="Wingdings 3" pitchFamily="18" charset="2"/>
              <a:buNone/>
              <a:defRPr/>
            </a:pPr>
            <a:r>
              <a:rPr lang="en-US" sz="2800" dirty="0"/>
              <a:t> </a:t>
            </a:r>
          </a:p>
          <a:p>
            <a:pPr>
              <a:defRPr/>
            </a:pPr>
            <a:r>
              <a:rPr lang="en-US" sz="2800" dirty="0"/>
              <a:t>Of the 1,359 matched New Hampshire students who did not send AP scores that year , 254 enrolled at public 4-yr in-state colleges, 228 at public 4-yr out-of-state colleges, 74 enrolled at private 4-yr in-state colleges, 687 at private 4-yr out-of-state colleges, and 88 enrolled at in-state public two-year colleges.</a:t>
            </a:r>
          </a:p>
        </p:txBody>
      </p:sp>
      <p:sp>
        <p:nvSpPr>
          <p:cNvPr id="3" name="Slide Number Placeholder 2"/>
          <p:cNvSpPr>
            <a:spLocks noGrp="1"/>
          </p:cNvSpPr>
          <p:nvPr>
            <p:ph type="sldNum" sz="quarter" idx="12"/>
          </p:nvPr>
        </p:nvSpPr>
        <p:spPr/>
        <p:txBody>
          <a:bodyPr/>
          <a:lstStyle/>
          <a:p>
            <a:fld id="{017ED8CA-143E-8B40-B3C8-0174DDF149EE}" type="slidenum">
              <a:rPr lang="en-US" smtClean="0"/>
              <a:t>9</a:t>
            </a:fld>
            <a:endParaRPr lang="en-US" dirty="0"/>
          </a:p>
        </p:txBody>
      </p:sp>
      <p:sp>
        <p:nvSpPr>
          <p:cNvPr id="6" name="Title 3"/>
          <p:cNvSpPr>
            <a:spLocks noGrp="1"/>
          </p:cNvSpPr>
          <p:nvPr>
            <p:ph type="title"/>
          </p:nvPr>
        </p:nvSpPr>
        <p:spPr>
          <a:xfrm>
            <a:off x="466611" y="555809"/>
            <a:ext cx="3810114" cy="2132892"/>
          </a:xfrm>
        </p:spPr>
        <p:txBody>
          <a:bodyPr/>
          <a:lstStyle/>
          <a:p>
            <a:r>
              <a:rPr lang="en-US" sz="3600" dirty="0" smtClean="0"/>
              <a:t>Measuring a NH AP Score reporting Gap and Opportunity</a:t>
            </a:r>
            <a:endParaRPr lang="en-US" sz="3600" dirty="0"/>
          </a:p>
        </p:txBody>
      </p:sp>
    </p:spTree>
    <p:extLst>
      <p:ext uri="{BB962C8B-B14F-4D97-AF65-F5344CB8AC3E}">
        <p14:creationId xmlns:p14="http://schemas.microsoft.com/office/powerpoint/2010/main" val="18824878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Title Slides">
  <a:themeElements>
    <a:clrScheme name="CB Theme 1">
      <a:dk1>
        <a:srgbClr val="1E1E1E"/>
      </a:dk1>
      <a:lt1>
        <a:srgbClr val="FFFFFF"/>
      </a:lt1>
      <a:dk2>
        <a:srgbClr val="44546A"/>
      </a:dk2>
      <a:lt2>
        <a:srgbClr val="E7E6E6"/>
      </a:lt2>
      <a:accent1>
        <a:srgbClr val="006298"/>
      </a:accent1>
      <a:accent2>
        <a:srgbClr val="0077C8"/>
      </a:accent2>
      <a:accent3>
        <a:srgbClr val="FEDB00"/>
      </a:accent3>
      <a:accent4>
        <a:srgbClr val="E57200"/>
      </a:accent4>
      <a:accent5>
        <a:srgbClr val="009CDE"/>
      </a:accent5>
      <a:accent6>
        <a:srgbClr val="3A913F"/>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Section Dividers">
  <a:themeElements>
    <a:clrScheme name="CB Theme 1">
      <a:dk1>
        <a:srgbClr val="1E1E1E"/>
      </a:dk1>
      <a:lt1>
        <a:srgbClr val="FFFFFF"/>
      </a:lt1>
      <a:dk2>
        <a:srgbClr val="44546A"/>
      </a:dk2>
      <a:lt2>
        <a:srgbClr val="E7E6E6"/>
      </a:lt2>
      <a:accent1>
        <a:srgbClr val="006298"/>
      </a:accent1>
      <a:accent2>
        <a:srgbClr val="0077C8"/>
      </a:accent2>
      <a:accent3>
        <a:srgbClr val="FEDB00"/>
      </a:accent3>
      <a:accent4>
        <a:srgbClr val="E57200"/>
      </a:accent4>
      <a:accent5>
        <a:srgbClr val="009CDE"/>
      </a:accent5>
      <a:accent6>
        <a:srgbClr val="3A913F"/>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 Statem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ontent Slides">
  <a:themeElements>
    <a:clrScheme name="CB-Blue-Corporate">
      <a:dk1>
        <a:srgbClr val="1E1E1E"/>
      </a:dk1>
      <a:lt1>
        <a:srgbClr val="FFFFFF"/>
      </a:lt1>
      <a:dk2>
        <a:srgbClr val="505050"/>
      </a:dk2>
      <a:lt2>
        <a:srgbClr val="DCDCDC"/>
      </a:lt2>
      <a:accent1>
        <a:srgbClr val="006298"/>
      </a:accent1>
      <a:accent2>
        <a:srgbClr val="0077C8"/>
      </a:accent2>
      <a:accent3>
        <a:srgbClr val="E57200"/>
      </a:accent3>
      <a:accent4>
        <a:srgbClr val="AF2D8A"/>
      </a:accent4>
      <a:accent5>
        <a:srgbClr val="1E1E1E"/>
      </a:accent5>
      <a:accent6>
        <a:srgbClr val="1E1E1E"/>
      </a:accent6>
      <a:hlink>
        <a:srgbClr val="006298"/>
      </a:hlink>
      <a:folHlink>
        <a:srgbClr val="E8796D"/>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5. Content Slide - No Side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 Content Slide - Large Text (+4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7. Content Slide - Large Text (+12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1068</TotalTime>
  <Words>511</Words>
  <Application>Microsoft Office PowerPoint</Application>
  <PresentationFormat>Custom</PresentationFormat>
  <Paragraphs>67</Paragraphs>
  <Slides>12</Slides>
  <Notes>0</Notes>
  <HiddenSlides>0</HiddenSlides>
  <MMClips>0</MMClips>
  <ScaleCrop>false</ScaleCrop>
  <HeadingPairs>
    <vt:vector size="4" baseType="variant">
      <vt:variant>
        <vt:lpstr>Theme</vt:lpstr>
      </vt:variant>
      <vt:variant>
        <vt:i4>7</vt:i4>
      </vt:variant>
      <vt:variant>
        <vt:lpstr>Slide Titles</vt:lpstr>
      </vt:variant>
      <vt:variant>
        <vt:i4>12</vt:i4>
      </vt:variant>
    </vt:vector>
  </HeadingPairs>
  <TitlesOfParts>
    <vt:vector size="19" baseType="lpstr">
      <vt:lpstr>Title Slides</vt:lpstr>
      <vt:lpstr>Section Dividers</vt:lpstr>
      <vt:lpstr>3. Statement Slides</vt:lpstr>
      <vt:lpstr>1_Content Slides</vt:lpstr>
      <vt:lpstr>5. Content Slide - No Sidebar</vt:lpstr>
      <vt:lpstr>6. Content Slide - Large Text (+4pt)</vt:lpstr>
      <vt:lpstr>7. Content Slide - Large Text (+12pt)</vt:lpstr>
      <vt:lpstr>Advanced Placement (AP) Program Opportunities for New Hampshire</vt:lpstr>
      <vt:lpstr>AP Opportunities for New Hampshire</vt:lpstr>
      <vt:lpstr>AP Opportunities for New Hampshire</vt:lpstr>
      <vt:lpstr>2016 AP DATA COHORT REPORT</vt:lpstr>
      <vt:lpstr>4,719 NH high school graduates took an AP exam in their senior year in May 2016.   What percent of them did NOT send their AP report to any college or university?</vt:lpstr>
      <vt:lpstr>Measuring a NH AP Score reporting Gap and Opportunity</vt:lpstr>
      <vt:lpstr>PowerPoint Presentation</vt:lpstr>
      <vt:lpstr>PowerPoint Presentation</vt:lpstr>
      <vt:lpstr>Measuring a NH AP Score reporting Gap and Opportunity</vt:lpstr>
      <vt:lpstr>PowerPoint Presentation</vt:lpstr>
      <vt:lpstr>Sample University AP Score Sending Statement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The College Board</cp:lastModifiedBy>
  <cp:revision>203</cp:revision>
  <cp:lastPrinted>2017-03-27T14:51:30Z</cp:lastPrinted>
  <dcterms:created xsi:type="dcterms:W3CDTF">2016-08-22T23:40:38Z</dcterms:created>
  <dcterms:modified xsi:type="dcterms:W3CDTF">2017-03-27T14:53:18Z</dcterms:modified>
</cp:coreProperties>
</file>