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sldIdLst>
    <p:sldId id="256" r:id="rId3"/>
    <p:sldId id="259" r:id="rId4"/>
    <p:sldId id="257" r:id="rId5"/>
    <p:sldId id="260" r:id="rId6"/>
    <p:sldId id="261" r:id="rId7"/>
    <p:sldId id="421" r:id="rId8"/>
    <p:sldId id="316" r:id="rId9"/>
    <p:sldId id="1051" r:id="rId10"/>
    <p:sldId id="1053" r:id="rId11"/>
    <p:sldId id="1052" r:id="rId12"/>
    <p:sldId id="302" r:id="rId13"/>
    <p:sldId id="303" r:id="rId14"/>
    <p:sldId id="304" r:id="rId15"/>
    <p:sldId id="305" r:id="rId16"/>
    <p:sldId id="263"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DD5C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6"/>
    <p:restoredTop sz="94729"/>
  </p:normalViewPr>
  <p:slideViewPr>
    <p:cSldViewPr snapToGrid="0" snapToObjects="1">
      <p:cViewPr varScale="1">
        <p:scale>
          <a:sx n="109" d="100"/>
          <a:sy n="109" d="100"/>
        </p:scale>
        <p:origin x="184" y="2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file://localhost/Users/StudioADesign/Desktop/CFA-Logo.png" TargetMode="Externa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623AEF5-BA07-0D4F-BF52-C4BE259E5B6B}" type="datetimeFigureOut">
              <a:rPr lang="en-US" smtClean="0"/>
              <a:t>12/31/18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DAF4CE-ED76-F544-8AEA-EBCE9941AE2C}" type="slidenum">
              <a:rPr lang="en-US" smtClean="0"/>
              <a:t>‹#›</a:t>
            </a:fld>
            <a:endParaRPr lang="en-US"/>
          </a:p>
        </p:txBody>
      </p:sp>
    </p:spTree>
    <p:extLst>
      <p:ext uri="{BB962C8B-B14F-4D97-AF65-F5344CB8AC3E}">
        <p14:creationId xmlns:p14="http://schemas.microsoft.com/office/powerpoint/2010/main" val="13545625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23AEF5-BA07-0D4F-BF52-C4BE259E5B6B}" type="datetimeFigureOut">
              <a:rPr lang="en-US" smtClean="0"/>
              <a:t>12/31/18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DAF4CE-ED76-F544-8AEA-EBCE9941AE2C}" type="slidenum">
              <a:rPr lang="en-US" smtClean="0"/>
              <a:t>‹#›</a:t>
            </a:fld>
            <a:endParaRPr lang="en-US"/>
          </a:p>
        </p:txBody>
      </p:sp>
    </p:spTree>
    <p:extLst>
      <p:ext uri="{BB962C8B-B14F-4D97-AF65-F5344CB8AC3E}">
        <p14:creationId xmlns:p14="http://schemas.microsoft.com/office/powerpoint/2010/main" val="12502834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23AEF5-BA07-0D4F-BF52-C4BE259E5B6B}" type="datetimeFigureOut">
              <a:rPr lang="en-US" smtClean="0"/>
              <a:t>12/31/18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DAF4CE-ED76-F544-8AEA-EBCE9941AE2C}" type="slidenum">
              <a:rPr lang="en-US" smtClean="0"/>
              <a:t>‹#›</a:t>
            </a:fld>
            <a:endParaRPr lang="en-US"/>
          </a:p>
        </p:txBody>
      </p:sp>
    </p:spTree>
    <p:extLst>
      <p:ext uri="{BB962C8B-B14F-4D97-AF65-F5344CB8AC3E}">
        <p14:creationId xmlns:p14="http://schemas.microsoft.com/office/powerpoint/2010/main" val="3870969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F553167-84C4-4134-950B-A674A099F38E}"/>
              </a:ext>
            </a:extLst>
          </p:cNvPr>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 xmlns:a16="http://schemas.microsoft.com/office/drawing/2014/main" id="{1ECC06A4-4DD5-4188-B8FF-6756E4AE79D4}"/>
              </a:ext>
            </a:extLst>
          </p:cNvPr>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 xmlns:a16="http://schemas.microsoft.com/office/drawing/2014/main" id="{AFE4CE65-A793-4D2D-AA8B-9EFAD5E28DEA}"/>
              </a:ext>
            </a:extLst>
          </p:cNvPr>
          <p:cNvSpPr>
            <a:spLocks noGrp="1"/>
          </p:cNvSpPr>
          <p:nvPr>
            <p:ph type="dt" sz="half" idx="10"/>
          </p:nvPr>
        </p:nvSpPr>
        <p:spPr/>
        <p:txBody>
          <a:bodyPr/>
          <a:lstStyle/>
          <a:p>
            <a:fld id="{A105644D-216C-45CA-BA07-DC3F6392D673}" type="datetime1">
              <a:rPr lang="en-US" smtClean="0"/>
              <a:t>12/31/18</a:t>
            </a:fld>
            <a:endParaRPr lang="en-US" dirty="0"/>
          </a:p>
        </p:txBody>
      </p:sp>
      <p:sp>
        <p:nvSpPr>
          <p:cNvPr id="5" name="Footer Placeholder 4">
            <a:extLst>
              <a:ext uri="{FF2B5EF4-FFF2-40B4-BE49-F238E27FC236}">
                <a16:creationId xmlns="" xmlns:a16="http://schemas.microsoft.com/office/drawing/2014/main" id="{FFC54B33-A64C-45F4-A983-5AC299A2E222}"/>
              </a:ext>
            </a:extLst>
          </p:cNvPr>
          <p:cNvSpPr>
            <a:spLocks noGrp="1"/>
          </p:cNvSpPr>
          <p:nvPr>
            <p:ph type="ftr" sz="quarter" idx="11"/>
          </p:nvPr>
        </p:nvSpPr>
        <p:spPr/>
        <p:txBody>
          <a:bodyPr/>
          <a:lstStyle/>
          <a:p>
            <a:r>
              <a:rPr lang="en-US" dirty="0"/>
              <a:t>NH PACE 101 Ellen Hume-Howard</a:t>
            </a:r>
          </a:p>
        </p:txBody>
      </p:sp>
      <p:sp>
        <p:nvSpPr>
          <p:cNvPr id="6" name="Slide Number Placeholder 5">
            <a:extLst>
              <a:ext uri="{FF2B5EF4-FFF2-40B4-BE49-F238E27FC236}">
                <a16:creationId xmlns="" xmlns:a16="http://schemas.microsoft.com/office/drawing/2014/main" id="{2BDADDAA-FE2D-41FA-9CFA-826293644E61}"/>
              </a:ext>
            </a:extLst>
          </p:cNvPr>
          <p:cNvSpPr>
            <a:spLocks noGrp="1"/>
          </p:cNvSpPr>
          <p:nvPr>
            <p:ph type="sldNum" sz="quarter" idx="12"/>
          </p:nvPr>
        </p:nvSpPr>
        <p:spPr/>
        <p:txBody>
          <a:bodyPr/>
          <a:lstStyle/>
          <a:p>
            <a:fld id="{CF1ABA75-DC05-4660-8E9A-F22E62F67F07}" type="slidenum">
              <a:rPr lang="en-US" smtClean="0"/>
              <a:pPr/>
              <a:t>‹#›</a:t>
            </a:fld>
            <a:endParaRPr lang="en-US" dirty="0"/>
          </a:p>
        </p:txBody>
      </p:sp>
    </p:spTree>
    <p:extLst>
      <p:ext uri="{BB962C8B-B14F-4D97-AF65-F5344CB8AC3E}">
        <p14:creationId xmlns:p14="http://schemas.microsoft.com/office/powerpoint/2010/main" val="2954502679"/>
      </p:ext>
    </p:extLst>
  </p:cSld>
  <p:clrMapOvr>
    <a:masterClrMapping/>
  </p:clrMapOvr>
  <p:transition spd="slow">
    <p:wipe dir="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5922470-A4FB-4744-815C-704CE27A898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004A08E2-8F45-4F43-9ED3-427DE4873B1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DCB0DA35-143A-43DB-BB80-68CFACD4055D}"/>
              </a:ext>
            </a:extLst>
          </p:cNvPr>
          <p:cNvSpPr>
            <a:spLocks noGrp="1"/>
          </p:cNvSpPr>
          <p:nvPr>
            <p:ph type="dt" sz="half" idx="10"/>
          </p:nvPr>
        </p:nvSpPr>
        <p:spPr/>
        <p:txBody>
          <a:bodyPr/>
          <a:lstStyle/>
          <a:p>
            <a:fld id="{8E51A6DE-C5D3-4E54-BA15-FB3109806489}" type="datetime1">
              <a:rPr lang="en-US" smtClean="0"/>
              <a:t>12/31/18</a:t>
            </a:fld>
            <a:endParaRPr lang="en-US" dirty="0"/>
          </a:p>
        </p:txBody>
      </p:sp>
      <p:sp>
        <p:nvSpPr>
          <p:cNvPr id="5" name="Footer Placeholder 4">
            <a:extLst>
              <a:ext uri="{FF2B5EF4-FFF2-40B4-BE49-F238E27FC236}">
                <a16:creationId xmlns="" xmlns:a16="http://schemas.microsoft.com/office/drawing/2014/main" id="{69E4F0B5-BCEF-49DC-A2AA-44DBE4A6967B}"/>
              </a:ext>
            </a:extLst>
          </p:cNvPr>
          <p:cNvSpPr>
            <a:spLocks noGrp="1"/>
          </p:cNvSpPr>
          <p:nvPr>
            <p:ph type="ftr" sz="quarter" idx="11"/>
          </p:nvPr>
        </p:nvSpPr>
        <p:spPr/>
        <p:txBody>
          <a:bodyPr/>
          <a:lstStyle/>
          <a:p>
            <a:r>
              <a:rPr lang="en-US" dirty="0"/>
              <a:t>NH PACE 101 Ellen Hume-Howard</a:t>
            </a:r>
          </a:p>
        </p:txBody>
      </p:sp>
      <p:sp>
        <p:nvSpPr>
          <p:cNvPr id="6" name="Slide Number Placeholder 5">
            <a:extLst>
              <a:ext uri="{FF2B5EF4-FFF2-40B4-BE49-F238E27FC236}">
                <a16:creationId xmlns="" xmlns:a16="http://schemas.microsoft.com/office/drawing/2014/main" id="{13336E74-6957-4478-B38B-E836BBD21AB8}"/>
              </a:ext>
            </a:extLst>
          </p:cNvPr>
          <p:cNvSpPr>
            <a:spLocks noGrp="1"/>
          </p:cNvSpPr>
          <p:nvPr>
            <p:ph type="sldNum" sz="quarter" idx="12"/>
          </p:nvPr>
        </p:nvSpPr>
        <p:spPr/>
        <p:txBody>
          <a:bodyPr/>
          <a:lstStyle/>
          <a:p>
            <a:fld id="{CF1ABA75-DC05-4660-8E9A-F22E62F67F07}" type="slidenum">
              <a:rPr lang="en-US" smtClean="0"/>
              <a:pPr/>
              <a:t>‹#›</a:t>
            </a:fld>
            <a:endParaRPr lang="en-US" dirty="0"/>
          </a:p>
        </p:txBody>
      </p:sp>
    </p:spTree>
    <p:extLst>
      <p:ext uri="{BB962C8B-B14F-4D97-AF65-F5344CB8AC3E}">
        <p14:creationId xmlns:p14="http://schemas.microsoft.com/office/powerpoint/2010/main" val="3046853557"/>
      </p:ext>
    </p:extLst>
  </p:cSld>
  <p:clrMapOvr>
    <a:masterClrMapping/>
  </p:clrMapOvr>
  <p:transition spd="slow">
    <p:wipe dir="d"/>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E9D6A80-E478-4275-A549-D9237F2CFAB3}"/>
              </a:ext>
            </a:extLst>
          </p:cNvPr>
          <p:cNvSpPr>
            <a:spLocks noGrp="1"/>
          </p:cNvSpPr>
          <p:nvPr>
            <p:ph type="title"/>
          </p:nvPr>
        </p:nvSpPr>
        <p:spPr>
          <a:xfrm>
            <a:off x="831851" y="1709740"/>
            <a:ext cx="105156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 xmlns:a16="http://schemas.microsoft.com/office/drawing/2014/main" id="{62DC7B36-3433-43C8-BFA4-7FD06461FF92}"/>
              </a:ext>
            </a:extLst>
          </p:cNvPr>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 xmlns:a16="http://schemas.microsoft.com/office/drawing/2014/main" id="{BA188A60-6B36-4127-82D5-A261F2AFEF1D}"/>
              </a:ext>
            </a:extLst>
          </p:cNvPr>
          <p:cNvSpPr>
            <a:spLocks noGrp="1"/>
          </p:cNvSpPr>
          <p:nvPr>
            <p:ph type="dt" sz="half" idx="10"/>
          </p:nvPr>
        </p:nvSpPr>
        <p:spPr/>
        <p:txBody>
          <a:bodyPr/>
          <a:lstStyle/>
          <a:p>
            <a:fld id="{10E59E2F-0D7D-4E78-8E44-48F48CA8E15E}" type="datetime1">
              <a:rPr lang="en-US" smtClean="0"/>
              <a:t>12/31/18</a:t>
            </a:fld>
            <a:endParaRPr lang="en-US" dirty="0"/>
          </a:p>
        </p:txBody>
      </p:sp>
      <p:sp>
        <p:nvSpPr>
          <p:cNvPr id="5" name="Footer Placeholder 4">
            <a:extLst>
              <a:ext uri="{FF2B5EF4-FFF2-40B4-BE49-F238E27FC236}">
                <a16:creationId xmlns="" xmlns:a16="http://schemas.microsoft.com/office/drawing/2014/main" id="{5234CD9E-D66D-4EB9-BD60-7E79206288D4}"/>
              </a:ext>
            </a:extLst>
          </p:cNvPr>
          <p:cNvSpPr>
            <a:spLocks noGrp="1"/>
          </p:cNvSpPr>
          <p:nvPr>
            <p:ph type="ftr" sz="quarter" idx="11"/>
          </p:nvPr>
        </p:nvSpPr>
        <p:spPr/>
        <p:txBody>
          <a:bodyPr/>
          <a:lstStyle/>
          <a:p>
            <a:r>
              <a:rPr lang="en-US" dirty="0"/>
              <a:t>NH PACE 101 Ellen Hume-Howard</a:t>
            </a:r>
          </a:p>
        </p:txBody>
      </p:sp>
      <p:sp>
        <p:nvSpPr>
          <p:cNvPr id="6" name="Slide Number Placeholder 5">
            <a:extLst>
              <a:ext uri="{FF2B5EF4-FFF2-40B4-BE49-F238E27FC236}">
                <a16:creationId xmlns="" xmlns:a16="http://schemas.microsoft.com/office/drawing/2014/main" id="{04D5B291-0B5D-4F6D-ABF8-F6D27028386B}"/>
              </a:ext>
            </a:extLst>
          </p:cNvPr>
          <p:cNvSpPr>
            <a:spLocks noGrp="1"/>
          </p:cNvSpPr>
          <p:nvPr>
            <p:ph type="sldNum" sz="quarter" idx="12"/>
          </p:nvPr>
        </p:nvSpPr>
        <p:spPr/>
        <p:txBody>
          <a:bodyPr/>
          <a:lstStyle/>
          <a:p>
            <a:fld id="{CF1ABA75-DC05-4660-8E9A-F22E62F67F07}" type="slidenum">
              <a:rPr lang="en-US" smtClean="0"/>
              <a:pPr/>
              <a:t>‹#›</a:t>
            </a:fld>
            <a:endParaRPr lang="en-US" dirty="0"/>
          </a:p>
        </p:txBody>
      </p:sp>
    </p:spTree>
    <p:extLst>
      <p:ext uri="{BB962C8B-B14F-4D97-AF65-F5344CB8AC3E}">
        <p14:creationId xmlns:p14="http://schemas.microsoft.com/office/powerpoint/2010/main" val="398542902"/>
      </p:ext>
    </p:extLst>
  </p:cSld>
  <p:clrMapOvr>
    <a:masterClrMapping/>
  </p:clrMapOvr>
  <p:transition spd="slow">
    <p:wipe dir="d"/>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9EF5C46-5D2C-45B4-B907-929F32AEDA5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20428D48-F07F-41A5-8C43-7E910A8BD1E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233A92E4-DDEA-4D7D-B5D8-158A7A4D820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63842B92-7AB5-4031-BFE3-381F3DEEA25D}"/>
              </a:ext>
            </a:extLst>
          </p:cNvPr>
          <p:cNvSpPr>
            <a:spLocks noGrp="1"/>
          </p:cNvSpPr>
          <p:nvPr>
            <p:ph type="dt" sz="half" idx="10"/>
          </p:nvPr>
        </p:nvSpPr>
        <p:spPr/>
        <p:txBody>
          <a:bodyPr/>
          <a:lstStyle/>
          <a:p>
            <a:fld id="{879D8022-025E-4D4E-B263-AFE5C5DDCE94}" type="datetime1">
              <a:rPr lang="en-US" smtClean="0"/>
              <a:t>12/31/18</a:t>
            </a:fld>
            <a:endParaRPr lang="en-US" dirty="0"/>
          </a:p>
        </p:txBody>
      </p:sp>
      <p:sp>
        <p:nvSpPr>
          <p:cNvPr id="6" name="Footer Placeholder 5">
            <a:extLst>
              <a:ext uri="{FF2B5EF4-FFF2-40B4-BE49-F238E27FC236}">
                <a16:creationId xmlns="" xmlns:a16="http://schemas.microsoft.com/office/drawing/2014/main" id="{3072E7D7-58AF-404A-BC72-1BE7454949BA}"/>
              </a:ext>
            </a:extLst>
          </p:cNvPr>
          <p:cNvSpPr>
            <a:spLocks noGrp="1"/>
          </p:cNvSpPr>
          <p:nvPr>
            <p:ph type="ftr" sz="quarter" idx="11"/>
          </p:nvPr>
        </p:nvSpPr>
        <p:spPr/>
        <p:txBody>
          <a:bodyPr/>
          <a:lstStyle/>
          <a:p>
            <a:r>
              <a:rPr lang="en-US" dirty="0"/>
              <a:t>NH PACE 101 Ellen Hume-Howard</a:t>
            </a:r>
          </a:p>
        </p:txBody>
      </p:sp>
      <p:sp>
        <p:nvSpPr>
          <p:cNvPr id="7" name="Slide Number Placeholder 6">
            <a:extLst>
              <a:ext uri="{FF2B5EF4-FFF2-40B4-BE49-F238E27FC236}">
                <a16:creationId xmlns="" xmlns:a16="http://schemas.microsoft.com/office/drawing/2014/main" id="{CC2FC01A-3F01-41AC-B753-17F6FE5C66F6}"/>
              </a:ext>
            </a:extLst>
          </p:cNvPr>
          <p:cNvSpPr>
            <a:spLocks noGrp="1"/>
          </p:cNvSpPr>
          <p:nvPr>
            <p:ph type="sldNum" sz="quarter" idx="12"/>
          </p:nvPr>
        </p:nvSpPr>
        <p:spPr/>
        <p:txBody>
          <a:bodyPr/>
          <a:lstStyle/>
          <a:p>
            <a:fld id="{CF1ABA75-DC05-4660-8E9A-F22E62F67F07}" type="slidenum">
              <a:rPr lang="en-US" smtClean="0"/>
              <a:pPr/>
              <a:t>‹#›</a:t>
            </a:fld>
            <a:endParaRPr lang="en-US" dirty="0"/>
          </a:p>
        </p:txBody>
      </p:sp>
    </p:spTree>
    <p:extLst>
      <p:ext uri="{BB962C8B-B14F-4D97-AF65-F5344CB8AC3E}">
        <p14:creationId xmlns:p14="http://schemas.microsoft.com/office/powerpoint/2010/main" val="1806423802"/>
      </p:ext>
    </p:extLst>
  </p:cSld>
  <p:clrMapOvr>
    <a:masterClrMapping/>
  </p:clrMapOvr>
  <p:transition spd="slow">
    <p:wipe dir="d"/>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24BC6EA-5301-4DC1-900B-943298D5DD2B}"/>
              </a:ext>
            </a:extLst>
          </p:cNvPr>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E3D1297B-CA0C-4BF1-AD95-27D53101F02D}"/>
              </a:ext>
            </a:extLst>
          </p:cNvPr>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 xmlns:a16="http://schemas.microsoft.com/office/drawing/2014/main" id="{E29E7C78-84F0-482E-9EEE-94EF5A2D3699}"/>
              </a:ext>
            </a:extLst>
          </p:cNvPr>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1ABED306-C500-4BAF-971E-E79A3CCF4E19}"/>
              </a:ext>
            </a:extLst>
          </p:cNvPr>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 xmlns:a16="http://schemas.microsoft.com/office/drawing/2014/main" id="{AAD8171B-51CC-4C16-8CE3-D92AFCE8E778}"/>
              </a:ext>
            </a:extLst>
          </p:cNvPr>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FA4F2AD0-0B1D-4B51-B038-685BBA34DA93}"/>
              </a:ext>
            </a:extLst>
          </p:cNvPr>
          <p:cNvSpPr>
            <a:spLocks noGrp="1"/>
          </p:cNvSpPr>
          <p:nvPr>
            <p:ph type="dt" sz="half" idx="10"/>
          </p:nvPr>
        </p:nvSpPr>
        <p:spPr/>
        <p:txBody>
          <a:bodyPr/>
          <a:lstStyle/>
          <a:p>
            <a:fld id="{E72EAC7E-CA9C-4C98-8D19-02B459E02AFF}" type="datetime1">
              <a:rPr lang="en-US" smtClean="0"/>
              <a:t>12/31/18</a:t>
            </a:fld>
            <a:endParaRPr lang="en-US" dirty="0"/>
          </a:p>
        </p:txBody>
      </p:sp>
      <p:sp>
        <p:nvSpPr>
          <p:cNvPr id="8" name="Footer Placeholder 7">
            <a:extLst>
              <a:ext uri="{FF2B5EF4-FFF2-40B4-BE49-F238E27FC236}">
                <a16:creationId xmlns="" xmlns:a16="http://schemas.microsoft.com/office/drawing/2014/main" id="{129C5465-A608-40F0-BD7C-0506E4B39242}"/>
              </a:ext>
            </a:extLst>
          </p:cNvPr>
          <p:cNvSpPr>
            <a:spLocks noGrp="1"/>
          </p:cNvSpPr>
          <p:nvPr>
            <p:ph type="ftr" sz="quarter" idx="11"/>
          </p:nvPr>
        </p:nvSpPr>
        <p:spPr/>
        <p:txBody>
          <a:bodyPr/>
          <a:lstStyle/>
          <a:p>
            <a:r>
              <a:rPr lang="en-US" dirty="0"/>
              <a:t>NH PACE 101 Ellen Hume-Howard</a:t>
            </a:r>
          </a:p>
        </p:txBody>
      </p:sp>
      <p:sp>
        <p:nvSpPr>
          <p:cNvPr id="9" name="Slide Number Placeholder 8">
            <a:extLst>
              <a:ext uri="{FF2B5EF4-FFF2-40B4-BE49-F238E27FC236}">
                <a16:creationId xmlns="" xmlns:a16="http://schemas.microsoft.com/office/drawing/2014/main" id="{33011EAD-855E-4121-B9BD-5C0F7052965A}"/>
              </a:ext>
            </a:extLst>
          </p:cNvPr>
          <p:cNvSpPr>
            <a:spLocks noGrp="1"/>
          </p:cNvSpPr>
          <p:nvPr>
            <p:ph type="sldNum" sz="quarter" idx="12"/>
          </p:nvPr>
        </p:nvSpPr>
        <p:spPr/>
        <p:txBody>
          <a:bodyPr/>
          <a:lstStyle/>
          <a:p>
            <a:fld id="{CF1ABA75-DC05-4660-8E9A-F22E62F67F07}" type="slidenum">
              <a:rPr lang="en-US" smtClean="0"/>
              <a:pPr/>
              <a:t>‹#›</a:t>
            </a:fld>
            <a:endParaRPr lang="en-US" dirty="0"/>
          </a:p>
        </p:txBody>
      </p:sp>
    </p:spTree>
    <p:extLst>
      <p:ext uri="{BB962C8B-B14F-4D97-AF65-F5344CB8AC3E}">
        <p14:creationId xmlns:p14="http://schemas.microsoft.com/office/powerpoint/2010/main" val="1183019033"/>
      </p:ext>
    </p:extLst>
  </p:cSld>
  <p:clrMapOvr>
    <a:masterClrMapping/>
  </p:clrMapOvr>
  <p:transition spd="slow">
    <p:wipe dir="d"/>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241DE71-5716-4F07-9280-9F3CCA3A84D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B073F040-7ED2-4E3A-8E25-A9029DEC2197}"/>
              </a:ext>
            </a:extLst>
          </p:cNvPr>
          <p:cNvSpPr>
            <a:spLocks noGrp="1"/>
          </p:cNvSpPr>
          <p:nvPr>
            <p:ph type="dt" sz="half" idx="10"/>
          </p:nvPr>
        </p:nvSpPr>
        <p:spPr/>
        <p:txBody>
          <a:bodyPr/>
          <a:lstStyle/>
          <a:p>
            <a:fld id="{CF6215E6-53C6-42D2-B92A-4DEBFCBFFFD2}" type="datetime1">
              <a:rPr lang="en-US" smtClean="0"/>
              <a:t>12/31/18</a:t>
            </a:fld>
            <a:endParaRPr lang="en-US" dirty="0"/>
          </a:p>
        </p:txBody>
      </p:sp>
      <p:sp>
        <p:nvSpPr>
          <p:cNvPr id="4" name="Footer Placeholder 3">
            <a:extLst>
              <a:ext uri="{FF2B5EF4-FFF2-40B4-BE49-F238E27FC236}">
                <a16:creationId xmlns="" xmlns:a16="http://schemas.microsoft.com/office/drawing/2014/main" id="{51FBDAD9-A498-46A0-ABC9-040768ED643D}"/>
              </a:ext>
            </a:extLst>
          </p:cNvPr>
          <p:cNvSpPr>
            <a:spLocks noGrp="1"/>
          </p:cNvSpPr>
          <p:nvPr>
            <p:ph type="ftr" sz="quarter" idx="11"/>
          </p:nvPr>
        </p:nvSpPr>
        <p:spPr/>
        <p:txBody>
          <a:bodyPr/>
          <a:lstStyle/>
          <a:p>
            <a:r>
              <a:rPr lang="en-US" dirty="0"/>
              <a:t>NH PACE 101 Ellen Hume-Howard</a:t>
            </a:r>
          </a:p>
        </p:txBody>
      </p:sp>
      <p:sp>
        <p:nvSpPr>
          <p:cNvPr id="5" name="Slide Number Placeholder 4">
            <a:extLst>
              <a:ext uri="{FF2B5EF4-FFF2-40B4-BE49-F238E27FC236}">
                <a16:creationId xmlns="" xmlns:a16="http://schemas.microsoft.com/office/drawing/2014/main" id="{D7DC436D-ED02-4D17-8350-54DEC9CC23A7}"/>
              </a:ext>
            </a:extLst>
          </p:cNvPr>
          <p:cNvSpPr>
            <a:spLocks noGrp="1"/>
          </p:cNvSpPr>
          <p:nvPr>
            <p:ph type="sldNum" sz="quarter" idx="12"/>
          </p:nvPr>
        </p:nvSpPr>
        <p:spPr/>
        <p:txBody>
          <a:bodyPr/>
          <a:lstStyle/>
          <a:p>
            <a:fld id="{CF1ABA75-DC05-4660-8E9A-F22E62F67F07}" type="slidenum">
              <a:rPr lang="en-US" smtClean="0"/>
              <a:pPr/>
              <a:t>‹#›</a:t>
            </a:fld>
            <a:endParaRPr lang="en-US" dirty="0"/>
          </a:p>
        </p:txBody>
      </p:sp>
    </p:spTree>
    <p:extLst>
      <p:ext uri="{BB962C8B-B14F-4D97-AF65-F5344CB8AC3E}">
        <p14:creationId xmlns:p14="http://schemas.microsoft.com/office/powerpoint/2010/main" val="3080312101"/>
      </p:ext>
    </p:extLst>
  </p:cSld>
  <p:clrMapOvr>
    <a:masterClrMapping/>
  </p:clrMapOvr>
  <p:transition spd="slow">
    <p:wipe dir="d"/>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3A9E8CF4-33EA-46F5-81C9-BD727209D38F}"/>
              </a:ext>
            </a:extLst>
          </p:cNvPr>
          <p:cNvSpPr>
            <a:spLocks noGrp="1"/>
          </p:cNvSpPr>
          <p:nvPr>
            <p:ph type="dt" sz="half" idx="10"/>
          </p:nvPr>
        </p:nvSpPr>
        <p:spPr/>
        <p:txBody>
          <a:bodyPr/>
          <a:lstStyle/>
          <a:p>
            <a:fld id="{90DFDC8A-4701-48D0-B381-AA484EDDA9B5}" type="datetime1">
              <a:rPr lang="en-US" smtClean="0"/>
              <a:t>12/31/18</a:t>
            </a:fld>
            <a:endParaRPr lang="en-US" dirty="0"/>
          </a:p>
        </p:txBody>
      </p:sp>
      <p:sp>
        <p:nvSpPr>
          <p:cNvPr id="3" name="Footer Placeholder 2">
            <a:extLst>
              <a:ext uri="{FF2B5EF4-FFF2-40B4-BE49-F238E27FC236}">
                <a16:creationId xmlns="" xmlns:a16="http://schemas.microsoft.com/office/drawing/2014/main" id="{0A933495-9805-4839-91D7-0F21E539150B}"/>
              </a:ext>
            </a:extLst>
          </p:cNvPr>
          <p:cNvSpPr>
            <a:spLocks noGrp="1"/>
          </p:cNvSpPr>
          <p:nvPr>
            <p:ph type="ftr" sz="quarter" idx="11"/>
          </p:nvPr>
        </p:nvSpPr>
        <p:spPr/>
        <p:txBody>
          <a:bodyPr/>
          <a:lstStyle/>
          <a:p>
            <a:r>
              <a:rPr lang="en-US" dirty="0"/>
              <a:t>NH PACE 101 Ellen Hume-Howard</a:t>
            </a:r>
          </a:p>
        </p:txBody>
      </p:sp>
      <p:sp>
        <p:nvSpPr>
          <p:cNvPr id="4" name="Slide Number Placeholder 3">
            <a:extLst>
              <a:ext uri="{FF2B5EF4-FFF2-40B4-BE49-F238E27FC236}">
                <a16:creationId xmlns="" xmlns:a16="http://schemas.microsoft.com/office/drawing/2014/main" id="{1EE188CA-0FD3-461D-9499-891A47470C49}"/>
              </a:ext>
            </a:extLst>
          </p:cNvPr>
          <p:cNvSpPr>
            <a:spLocks noGrp="1"/>
          </p:cNvSpPr>
          <p:nvPr>
            <p:ph type="sldNum" sz="quarter" idx="12"/>
          </p:nvPr>
        </p:nvSpPr>
        <p:spPr/>
        <p:txBody>
          <a:bodyPr/>
          <a:lstStyle/>
          <a:p>
            <a:fld id="{CF1ABA75-DC05-4660-8E9A-F22E62F67F07}" type="slidenum">
              <a:rPr lang="en-US" smtClean="0"/>
              <a:pPr/>
              <a:t>‹#›</a:t>
            </a:fld>
            <a:endParaRPr lang="en-US" dirty="0"/>
          </a:p>
        </p:txBody>
      </p:sp>
    </p:spTree>
    <p:extLst>
      <p:ext uri="{BB962C8B-B14F-4D97-AF65-F5344CB8AC3E}">
        <p14:creationId xmlns:p14="http://schemas.microsoft.com/office/powerpoint/2010/main" val="1373964353"/>
      </p:ext>
    </p:extLst>
  </p:cSld>
  <p:clrMapOvr>
    <a:masterClrMapping/>
  </p:clrMapOvr>
  <p:transition spd="slow">
    <p:wipe dir="d"/>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40480F7-1AE6-4A57-8076-2A34D98021A5}"/>
              </a:ext>
            </a:extLst>
          </p:cNvPr>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 xmlns:a16="http://schemas.microsoft.com/office/drawing/2014/main" id="{2D7B74CE-6888-41D4-AE48-64726389EE3D}"/>
              </a:ext>
            </a:extLst>
          </p:cNvPr>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025A4C54-7573-4FD9-8A30-16C47107EAAB}"/>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 xmlns:a16="http://schemas.microsoft.com/office/drawing/2014/main" id="{552E1C1C-A302-40DF-B341-78AF6B1AC58D}"/>
              </a:ext>
            </a:extLst>
          </p:cNvPr>
          <p:cNvSpPr>
            <a:spLocks noGrp="1"/>
          </p:cNvSpPr>
          <p:nvPr>
            <p:ph type="dt" sz="half" idx="10"/>
          </p:nvPr>
        </p:nvSpPr>
        <p:spPr/>
        <p:txBody>
          <a:bodyPr/>
          <a:lstStyle/>
          <a:p>
            <a:fld id="{4DF16B03-551A-47D5-ACE0-AD4099CAB88F}" type="datetime1">
              <a:rPr lang="en-US" smtClean="0"/>
              <a:t>12/31/18</a:t>
            </a:fld>
            <a:endParaRPr lang="en-US" dirty="0"/>
          </a:p>
        </p:txBody>
      </p:sp>
      <p:sp>
        <p:nvSpPr>
          <p:cNvPr id="6" name="Footer Placeholder 5">
            <a:extLst>
              <a:ext uri="{FF2B5EF4-FFF2-40B4-BE49-F238E27FC236}">
                <a16:creationId xmlns="" xmlns:a16="http://schemas.microsoft.com/office/drawing/2014/main" id="{F53501F9-3818-44F2-8CCB-50CDA04DA31B}"/>
              </a:ext>
            </a:extLst>
          </p:cNvPr>
          <p:cNvSpPr>
            <a:spLocks noGrp="1"/>
          </p:cNvSpPr>
          <p:nvPr>
            <p:ph type="ftr" sz="quarter" idx="11"/>
          </p:nvPr>
        </p:nvSpPr>
        <p:spPr/>
        <p:txBody>
          <a:bodyPr/>
          <a:lstStyle/>
          <a:p>
            <a:r>
              <a:rPr lang="en-US" dirty="0"/>
              <a:t>NH PACE 101 Ellen Hume-Howard</a:t>
            </a:r>
          </a:p>
        </p:txBody>
      </p:sp>
      <p:sp>
        <p:nvSpPr>
          <p:cNvPr id="7" name="Slide Number Placeholder 6">
            <a:extLst>
              <a:ext uri="{FF2B5EF4-FFF2-40B4-BE49-F238E27FC236}">
                <a16:creationId xmlns="" xmlns:a16="http://schemas.microsoft.com/office/drawing/2014/main" id="{34A9980D-0E0A-4D29-9BBB-34400C3AF066}"/>
              </a:ext>
            </a:extLst>
          </p:cNvPr>
          <p:cNvSpPr>
            <a:spLocks noGrp="1"/>
          </p:cNvSpPr>
          <p:nvPr>
            <p:ph type="sldNum" sz="quarter" idx="12"/>
          </p:nvPr>
        </p:nvSpPr>
        <p:spPr/>
        <p:txBody>
          <a:bodyPr/>
          <a:lstStyle/>
          <a:p>
            <a:fld id="{CF1ABA75-DC05-4660-8E9A-F22E62F67F07}" type="slidenum">
              <a:rPr lang="en-US" smtClean="0"/>
              <a:pPr/>
              <a:t>‹#›</a:t>
            </a:fld>
            <a:endParaRPr lang="en-US" dirty="0"/>
          </a:p>
        </p:txBody>
      </p:sp>
    </p:spTree>
    <p:extLst>
      <p:ext uri="{BB962C8B-B14F-4D97-AF65-F5344CB8AC3E}">
        <p14:creationId xmlns:p14="http://schemas.microsoft.com/office/powerpoint/2010/main" val="3188638409"/>
      </p:ext>
    </p:extLst>
  </p:cSld>
  <p:clrMapOvr>
    <a:masterClrMapping/>
  </p:clrMapOvr>
  <p:transition spd="slow">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23AEF5-BA07-0D4F-BF52-C4BE259E5B6B}" type="datetimeFigureOut">
              <a:rPr lang="en-US" smtClean="0"/>
              <a:t>12/31/18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DAF4CE-ED76-F544-8AEA-EBCE9941AE2C}" type="slidenum">
              <a:rPr lang="en-US" smtClean="0"/>
              <a:t>‹#›</a:t>
            </a:fld>
            <a:endParaRPr lang="en-US"/>
          </a:p>
        </p:txBody>
      </p:sp>
    </p:spTree>
    <p:extLst>
      <p:ext uri="{BB962C8B-B14F-4D97-AF65-F5344CB8AC3E}">
        <p14:creationId xmlns:p14="http://schemas.microsoft.com/office/powerpoint/2010/main" val="6584847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5DBDC3A-EF1B-4332-A7AF-58D99978CE05}"/>
              </a:ext>
            </a:extLst>
          </p:cNvPr>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 xmlns:a16="http://schemas.microsoft.com/office/drawing/2014/main" id="{76D3A950-FE33-4764-9492-3AC21C8EB5B8}"/>
              </a:ext>
            </a:extLst>
          </p:cNvPr>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a:extLst>
              <a:ext uri="{FF2B5EF4-FFF2-40B4-BE49-F238E27FC236}">
                <a16:creationId xmlns="" xmlns:a16="http://schemas.microsoft.com/office/drawing/2014/main" id="{5AAD5022-59E3-4678-9843-19D7210AA96D}"/>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 xmlns:a16="http://schemas.microsoft.com/office/drawing/2014/main" id="{4DC5DB31-8364-4CA8-8013-9A0BA2A0DF31}"/>
              </a:ext>
            </a:extLst>
          </p:cNvPr>
          <p:cNvSpPr>
            <a:spLocks noGrp="1"/>
          </p:cNvSpPr>
          <p:nvPr>
            <p:ph type="dt" sz="half" idx="10"/>
          </p:nvPr>
        </p:nvSpPr>
        <p:spPr/>
        <p:txBody>
          <a:bodyPr/>
          <a:lstStyle/>
          <a:p>
            <a:fld id="{2F290E0D-8D22-406E-936C-C15D62284885}" type="datetime1">
              <a:rPr lang="en-US" smtClean="0"/>
              <a:t>12/31/18</a:t>
            </a:fld>
            <a:endParaRPr lang="en-US" dirty="0"/>
          </a:p>
        </p:txBody>
      </p:sp>
      <p:sp>
        <p:nvSpPr>
          <p:cNvPr id="6" name="Footer Placeholder 5">
            <a:extLst>
              <a:ext uri="{FF2B5EF4-FFF2-40B4-BE49-F238E27FC236}">
                <a16:creationId xmlns="" xmlns:a16="http://schemas.microsoft.com/office/drawing/2014/main" id="{832159EE-BAE1-454E-9DFC-8FA7588D3079}"/>
              </a:ext>
            </a:extLst>
          </p:cNvPr>
          <p:cNvSpPr>
            <a:spLocks noGrp="1"/>
          </p:cNvSpPr>
          <p:nvPr>
            <p:ph type="ftr" sz="quarter" idx="11"/>
          </p:nvPr>
        </p:nvSpPr>
        <p:spPr/>
        <p:txBody>
          <a:bodyPr/>
          <a:lstStyle/>
          <a:p>
            <a:r>
              <a:rPr lang="en-US" dirty="0"/>
              <a:t>NH PACE 101 Ellen Hume-Howard</a:t>
            </a:r>
          </a:p>
        </p:txBody>
      </p:sp>
      <p:sp>
        <p:nvSpPr>
          <p:cNvPr id="7" name="Slide Number Placeholder 6">
            <a:extLst>
              <a:ext uri="{FF2B5EF4-FFF2-40B4-BE49-F238E27FC236}">
                <a16:creationId xmlns="" xmlns:a16="http://schemas.microsoft.com/office/drawing/2014/main" id="{CCA8EB4F-B5F8-49F2-8D01-6E5F68D6E54F}"/>
              </a:ext>
            </a:extLst>
          </p:cNvPr>
          <p:cNvSpPr>
            <a:spLocks noGrp="1"/>
          </p:cNvSpPr>
          <p:nvPr>
            <p:ph type="sldNum" sz="quarter" idx="12"/>
          </p:nvPr>
        </p:nvSpPr>
        <p:spPr/>
        <p:txBody>
          <a:bodyPr/>
          <a:lstStyle/>
          <a:p>
            <a:fld id="{CF1ABA75-DC05-4660-8E9A-F22E62F67F07}" type="slidenum">
              <a:rPr lang="en-US" smtClean="0"/>
              <a:pPr/>
              <a:t>‹#›</a:t>
            </a:fld>
            <a:endParaRPr lang="en-US" dirty="0"/>
          </a:p>
        </p:txBody>
      </p:sp>
    </p:spTree>
    <p:extLst>
      <p:ext uri="{BB962C8B-B14F-4D97-AF65-F5344CB8AC3E}">
        <p14:creationId xmlns:p14="http://schemas.microsoft.com/office/powerpoint/2010/main" val="663195374"/>
      </p:ext>
    </p:extLst>
  </p:cSld>
  <p:clrMapOvr>
    <a:masterClrMapping/>
  </p:clrMapOvr>
  <p:transition spd="slow">
    <p:wipe dir="d"/>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3C69D34-37CD-473A-875B-83816F807BD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AB0CAA74-938B-4364-8259-5C9C4B90781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A1318509-53D9-4976-9714-F8E58935FD1D}"/>
              </a:ext>
            </a:extLst>
          </p:cNvPr>
          <p:cNvSpPr>
            <a:spLocks noGrp="1"/>
          </p:cNvSpPr>
          <p:nvPr>
            <p:ph type="dt" sz="half" idx="10"/>
          </p:nvPr>
        </p:nvSpPr>
        <p:spPr/>
        <p:txBody>
          <a:bodyPr/>
          <a:lstStyle/>
          <a:p>
            <a:fld id="{86D1C3C9-2806-4ADC-8312-0E463AC66281}" type="datetime1">
              <a:rPr lang="en-US" smtClean="0"/>
              <a:t>12/31/18</a:t>
            </a:fld>
            <a:endParaRPr lang="en-US" dirty="0"/>
          </a:p>
        </p:txBody>
      </p:sp>
      <p:sp>
        <p:nvSpPr>
          <p:cNvPr id="5" name="Footer Placeholder 4">
            <a:extLst>
              <a:ext uri="{FF2B5EF4-FFF2-40B4-BE49-F238E27FC236}">
                <a16:creationId xmlns="" xmlns:a16="http://schemas.microsoft.com/office/drawing/2014/main" id="{5D8FD13A-A450-41EA-9E89-582D1FABD913}"/>
              </a:ext>
            </a:extLst>
          </p:cNvPr>
          <p:cNvSpPr>
            <a:spLocks noGrp="1"/>
          </p:cNvSpPr>
          <p:nvPr>
            <p:ph type="ftr" sz="quarter" idx="11"/>
          </p:nvPr>
        </p:nvSpPr>
        <p:spPr/>
        <p:txBody>
          <a:bodyPr/>
          <a:lstStyle/>
          <a:p>
            <a:r>
              <a:rPr lang="en-US" dirty="0"/>
              <a:t>NH PACE 101 Ellen Hume-Howard</a:t>
            </a:r>
          </a:p>
        </p:txBody>
      </p:sp>
      <p:sp>
        <p:nvSpPr>
          <p:cNvPr id="6" name="Slide Number Placeholder 5">
            <a:extLst>
              <a:ext uri="{FF2B5EF4-FFF2-40B4-BE49-F238E27FC236}">
                <a16:creationId xmlns="" xmlns:a16="http://schemas.microsoft.com/office/drawing/2014/main" id="{592CC09F-7CDB-467C-8E68-EE3E8E816333}"/>
              </a:ext>
            </a:extLst>
          </p:cNvPr>
          <p:cNvSpPr>
            <a:spLocks noGrp="1"/>
          </p:cNvSpPr>
          <p:nvPr>
            <p:ph type="sldNum" sz="quarter" idx="12"/>
          </p:nvPr>
        </p:nvSpPr>
        <p:spPr/>
        <p:txBody>
          <a:bodyPr/>
          <a:lstStyle/>
          <a:p>
            <a:fld id="{CF1ABA75-DC05-4660-8E9A-F22E62F67F07}" type="slidenum">
              <a:rPr lang="en-US" smtClean="0"/>
              <a:pPr/>
              <a:t>‹#›</a:t>
            </a:fld>
            <a:endParaRPr lang="en-US" dirty="0"/>
          </a:p>
        </p:txBody>
      </p:sp>
    </p:spTree>
    <p:extLst>
      <p:ext uri="{BB962C8B-B14F-4D97-AF65-F5344CB8AC3E}">
        <p14:creationId xmlns:p14="http://schemas.microsoft.com/office/powerpoint/2010/main" val="3146653749"/>
      </p:ext>
    </p:extLst>
  </p:cSld>
  <p:clrMapOvr>
    <a:masterClrMapping/>
  </p:clrMapOvr>
  <p:transition spd="slow">
    <p:wipe dir="d"/>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A1A9F763-6A80-436E-93C1-509E5C162663}"/>
              </a:ext>
            </a:extLst>
          </p:cNvPr>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C65CBE27-087F-4C24-8BFC-D378278FEDCD}"/>
              </a:ext>
            </a:extLst>
          </p:cNvPr>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BAFDA091-A1E9-45BE-B9E2-2FE7CB7F3268}"/>
              </a:ext>
            </a:extLst>
          </p:cNvPr>
          <p:cNvSpPr>
            <a:spLocks noGrp="1"/>
          </p:cNvSpPr>
          <p:nvPr>
            <p:ph type="dt" sz="half" idx="10"/>
          </p:nvPr>
        </p:nvSpPr>
        <p:spPr/>
        <p:txBody>
          <a:bodyPr/>
          <a:lstStyle/>
          <a:p>
            <a:fld id="{DE270A6F-53B6-4CF2-AEE5-67139A73558D}" type="datetime1">
              <a:rPr lang="en-US" smtClean="0"/>
              <a:t>12/31/18</a:t>
            </a:fld>
            <a:endParaRPr lang="en-US" dirty="0"/>
          </a:p>
        </p:txBody>
      </p:sp>
      <p:sp>
        <p:nvSpPr>
          <p:cNvPr id="5" name="Footer Placeholder 4">
            <a:extLst>
              <a:ext uri="{FF2B5EF4-FFF2-40B4-BE49-F238E27FC236}">
                <a16:creationId xmlns="" xmlns:a16="http://schemas.microsoft.com/office/drawing/2014/main" id="{0DB649F0-9701-403B-8DE6-021E058CB511}"/>
              </a:ext>
            </a:extLst>
          </p:cNvPr>
          <p:cNvSpPr>
            <a:spLocks noGrp="1"/>
          </p:cNvSpPr>
          <p:nvPr>
            <p:ph type="ftr" sz="quarter" idx="11"/>
          </p:nvPr>
        </p:nvSpPr>
        <p:spPr/>
        <p:txBody>
          <a:bodyPr/>
          <a:lstStyle/>
          <a:p>
            <a:r>
              <a:rPr lang="en-US" dirty="0"/>
              <a:t>NH PACE 101 Ellen Hume-Howard</a:t>
            </a:r>
          </a:p>
        </p:txBody>
      </p:sp>
      <p:sp>
        <p:nvSpPr>
          <p:cNvPr id="6" name="Slide Number Placeholder 5">
            <a:extLst>
              <a:ext uri="{FF2B5EF4-FFF2-40B4-BE49-F238E27FC236}">
                <a16:creationId xmlns="" xmlns:a16="http://schemas.microsoft.com/office/drawing/2014/main" id="{C8367591-E991-4830-BD02-4869897CE4CF}"/>
              </a:ext>
            </a:extLst>
          </p:cNvPr>
          <p:cNvSpPr>
            <a:spLocks noGrp="1"/>
          </p:cNvSpPr>
          <p:nvPr>
            <p:ph type="sldNum" sz="quarter" idx="12"/>
          </p:nvPr>
        </p:nvSpPr>
        <p:spPr/>
        <p:txBody>
          <a:bodyPr/>
          <a:lstStyle/>
          <a:p>
            <a:fld id="{CF1ABA75-DC05-4660-8E9A-F22E62F67F07}" type="slidenum">
              <a:rPr lang="en-US" smtClean="0"/>
              <a:pPr/>
              <a:t>‹#›</a:t>
            </a:fld>
            <a:endParaRPr lang="en-US" dirty="0"/>
          </a:p>
        </p:txBody>
      </p:sp>
    </p:spTree>
    <p:extLst>
      <p:ext uri="{BB962C8B-B14F-4D97-AF65-F5344CB8AC3E}">
        <p14:creationId xmlns:p14="http://schemas.microsoft.com/office/powerpoint/2010/main" val="1610140536"/>
      </p:ext>
    </p:extLst>
  </p:cSld>
  <p:clrMapOvr>
    <a:masterClrMapping/>
  </p:clrMapOvr>
  <p:transition spd="slow">
    <p:wipe dir="d"/>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7" name="Rectangle 6"/>
          <p:cNvSpPr/>
          <p:nvPr userDrawn="1"/>
        </p:nvSpPr>
        <p:spPr>
          <a:xfrm>
            <a:off x="0" y="679340"/>
            <a:ext cx="12192000" cy="184603"/>
          </a:xfrm>
          <a:prstGeom prst="rect">
            <a:avLst/>
          </a:prstGeom>
          <a:solidFill>
            <a:srgbClr val="39A036"/>
          </a:solidFill>
          <a:ln>
            <a:noFill/>
          </a:ln>
          <a:effectLst/>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sz="1800" dirty="0"/>
          </a:p>
        </p:txBody>
      </p:sp>
      <p:sp>
        <p:nvSpPr>
          <p:cNvPr id="8" name="Rectangle 7"/>
          <p:cNvSpPr/>
          <p:nvPr userDrawn="1"/>
        </p:nvSpPr>
        <p:spPr>
          <a:xfrm>
            <a:off x="0" y="0"/>
            <a:ext cx="12192000" cy="767948"/>
          </a:xfrm>
          <a:prstGeom prst="rect">
            <a:avLst/>
          </a:prstGeom>
          <a:gradFill>
            <a:gsLst>
              <a:gs pos="100000">
                <a:schemeClr val="accent5">
                  <a:lumMod val="40000"/>
                  <a:lumOff val="60000"/>
                </a:schemeClr>
              </a:gs>
              <a:gs pos="0">
                <a:schemeClr val="accent5">
                  <a:lumMod val="75000"/>
                </a:schemeClr>
              </a:gs>
            </a:gsLst>
            <a:lin ang="16200000" scaled="0"/>
          </a:gradFill>
          <a:ln>
            <a:noFill/>
          </a:ln>
        </p:spPr>
        <p:style>
          <a:lnRef idx="1">
            <a:schemeClr val="accent6"/>
          </a:lnRef>
          <a:fillRef idx="3">
            <a:schemeClr val="accent6"/>
          </a:fillRef>
          <a:effectRef idx="2">
            <a:schemeClr val="accent6"/>
          </a:effectRef>
          <a:fontRef idx="minor">
            <a:schemeClr val="lt1"/>
          </a:fontRef>
        </p:style>
        <p:txBody>
          <a:bodyPr rtlCol="0" anchor="ctr"/>
          <a:lstStyle/>
          <a:p>
            <a:pPr lvl="0" algn="ctr"/>
            <a:endParaRPr lang="en-US" sz="1800" dirty="0"/>
          </a:p>
        </p:txBody>
      </p:sp>
      <p:sp>
        <p:nvSpPr>
          <p:cNvPr id="2" name="Title 1"/>
          <p:cNvSpPr>
            <a:spLocks noGrp="1"/>
          </p:cNvSpPr>
          <p:nvPr>
            <p:ph type="title"/>
          </p:nvPr>
        </p:nvSpPr>
        <p:spPr>
          <a:xfrm>
            <a:off x="609600" y="128937"/>
            <a:ext cx="10871200" cy="493310"/>
          </a:xfrm>
        </p:spPr>
        <p:txBody>
          <a:bodyPr>
            <a:noAutofit/>
          </a:bodyPr>
          <a:lstStyle>
            <a:lvl1pPr algn="l">
              <a:defRPr sz="3600" baseline="0">
                <a:solidFill>
                  <a:schemeClr val="bg1"/>
                </a:solidFill>
                <a:latin typeface="Cambria" panose="02040503050406030204" pitchFamily="18" charset="0"/>
              </a:defRPr>
            </a:lvl1pPr>
          </a:lstStyle>
          <a:p>
            <a:r>
              <a:rPr lang="en-US"/>
              <a:t>Click to edit Master title style</a:t>
            </a:r>
            <a:endParaRPr lang="en-US" dirty="0"/>
          </a:p>
        </p:txBody>
      </p:sp>
      <p:sp>
        <p:nvSpPr>
          <p:cNvPr id="3" name="Content Placeholder 2"/>
          <p:cNvSpPr>
            <a:spLocks noGrp="1"/>
          </p:cNvSpPr>
          <p:nvPr>
            <p:ph idx="1"/>
          </p:nvPr>
        </p:nvSpPr>
        <p:spPr>
          <a:xfrm>
            <a:off x="609600" y="1066800"/>
            <a:ext cx="5181600" cy="4953000"/>
          </a:xfrm>
        </p:spPr>
        <p:txBody>
          <a:bodyPr/>
          <a:lstStyle>
            <a:lvl1pPr>
              <a:spcAft>
                <a:spcPts val="1200"/>
              </a:spcAft>
              <a:defRPr sz="2800" baseline="0">
                <a:latin typeface="Calibri" panose="020F0502020204030204" pitchFamily="34" charset="0"/>
              </a:defRPr>
            </a:lvl1pPr>
            <a:lvl2pPr>
              <a:spcAft>
                <a:spcPts val="600"/>
              </a:spcAft>
              <a:defRPr sz="2200" baseline="0"/>
            </a:lvl2pPr>
            <a:lvl3pPr>
              <a:spcAft>
                <a:spcPts val="600"/>
              </a:spcAft>
              <a:defRPr sz="2000" baseline="0"/>
            </a:lvl3pPr>
            <a:lvl4pPr>
              <a:spcAft>
                <a:spcPts val="600"/>
              </a:spcAft>
              <a:defRPr sz="1800" baseline="0"/>
            </a:lvl4pPr>
            <a:lvl5pPr>
              <a:spcAft>
                <a:spcPts val="600"/>
              </a:spcAft>
              <a:defRPr sz="160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CFA-Logo.png" descr="/Users/StudioADesign/Desktop/CFA-Logo.png"/>
          <p:cNvPicPr>
            <a:picLocks noChangeAspect="1"/>
          </p:cNvPicPr>
          <p:nvPr userDrawn="1"/>
        </p:nvPicPr>
        <p:blipFill>
          <a:blip r:embed="rId2" r:link="rId3" cstate="print">
            <a:extLst>
              <a:ext uri="{28A0092B-C50C-407E-A947-70E740481C1C}">
                <a14:useLocalDpi xmlns:a14="http://schemas.microsoft.com/office/drawing/2010/main" val="0"/>
              </a:ext>
            </a:extLst>
          </a:blip>
          <a:stretch>
            <a:fillRect/>
          </a:stretch>
        </p:blipFill>
        <p:spPr>
          <a:xfrm>
            <a:off x="287302" y="6170899"/>
            <a:ext cx="1980607" cy="594181"/>
          </a:xfrm>
          <a:prstGeom prst="rect">
            <a:avLst/>
          </a:prstGeom>
        </p:spPr>
      </p:pic>
      <p:sp>
        <p:nvSpPr>
          <p:cNvPr id="19" name="Slide Number Placeholder 18"/>
          <p:cNvSpPr>
            <a:spLocks noGrp="1"/>
          </p:cNvSpPr>
          <p:nvPr>
            <p:ph type="sldNum" sz="quarter" idx="12"/>
          </p:nvPr>
        </p:nvSpPr>
        <p:spPr>
          <a:xfrm>
            <a:off x="2743200" y="6365697"/>
            <a:ext cx="8839200" cy="331932"/>
          </a:xfrm>
          <a:prstGeom prst="rect">
            <a:avLst/>
          </a:prstGeom>
        </p:spPr>
        <p:txBody>
          <a:bodyPr/>
          <a:lstStyle>
            <a:lvl1pPr algn="r">
              <a:defRPr/>
            </a:lvl1pPr>
          </a:lstStyle>
          <a:p>
            <a:pPr>
              <a:lnSpc>
                <a:spcPct val="80000"/>
              </a:lnSpc>
            </a:pPr>
            <a:r>
              <a:rPr lang="en-US" sz="1200" dirty="0"/>
              <a:t>Lyons • Page </a:t>
            </a:r>
            <a:fld id="{0EF0C9C8-817D-4436-9799-3B5035CED07B}" type="slidenum">
              <a:rPr lang="en-US" sz="1200" smtClean="0"/>
              <a:pPr>
                <a:lnSpc>
                  <a:spcPct val="80000"/>
                </a:lnSpc>
              </a:pPr>
              <a:t>‹#›</a:t>
            </a:fld>
            <a:endParaRPr lang="en-US" sz="1200" dirty="0"/>
          </a:p>
        </p:txBody>
      </p:sp>
      <p:sp>
        <p:nvSpPr>
          <p:cNvPr id="10" name="Content Placeholder 2"/>
          <p:cNvSpPr>
            <a:spLocks noGrp="1"/>
          </p:cNvSpPr>
          <p:nvPr>
            <p:ph idx="13"/>
          </p:nvPr>
        </p:nvSpPr>
        <p:spPr>
          <a:xfrm>
            <a:off x="6400800" y="1066800"/>
            <a:ext cx="5181600" cy="4953000"/>
          </a:xfrm>
        </p:spPr>
        <p:txBody>
          <a:bodyPr/>
          <a:lstStyle>
            <a:lvl1pPr>
              <a:spcAft>
                <a:spcPts val="1200"/>
              </a:spcAft>
              <a:defRPr sz="2800" baseline="0">
                <a:latin typeface="Calibri" panose="020F0502020204030204" pitchFamily="34" charset="0"/>
              </a:defRPr>
            </a:lvl1pPr>
            <a:lvl2pPr>
              <a:spcAft>
                <a:spcPts val="600"/>
              </a:spcAft>
              <a:defRPr sz="2200" baseline="0"/>
            </a:lvl2pPr>
            <a:lvl3pPr>
              <a:spcAft>
                <a:spcPts val="600"/>
              </a:spcAft>
              <a:defRPr sz="2000" baseline="0"/>
            </a:lvl3pPr>
            <a:lvl4pPr>
              <a:spcAft>
                <a:spcPts val="600"/>
              </a:spcAft>
              <a:defRPr sz="1800" baseline="0"/>
            </a:lvl4pPr>
            <a:lvl5pPr>
              <a:spcAft>
                <a:spcPts val="600"/>
              </a:spcAft>
              <a:defRPr sz="160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910639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le Only">
    <p:bg>
      <p:bgPr>
        <a:gradFill flip="none" rotWithShape="1">
          <a:gsLst>
            <a:gs pos="81000">
              <a:schemeClr val="bg1">
                <a:lumMod val="95000"/>
              </a:schemeClr>
            </a:gs>
            <a:gs pos="0">
              <a:schemeClr val="bg1"/>
            </a:gs>
            <a:gs pos="100000">
              <a:schemeClr val="bg1">
                <a:lumMod val="95000"/>
              </a:scheme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1" y="274642"/>
            <a:ext cx="6705600" cy="711081"/>
          </a:xfrm>
        </p:spPr>
        <p:txBody>
          <a:bodyPr>
            <a:noAutofit/>
          </a:bodyPr>
          <a:lstStyle>
            <a:lvl1pPr>
              <a:defRPr sz="2700"/>
            </a:lvl1pPr>
          </a:lstStyle>
          <a:p>
            <a:r>
              <a:rPr lang="en-US" dirty="0"/>
              <a:t>Click to edit Master title style</a:t>
            </a:r>
          </a:p>
        </p:txBody>
      </p:sp>
      <p:sp>
        <p:nvSpPr>
          <p:cNvPr id="3" name="Date Placeholder 2"/>
          <p:cNvSpPr>
            <a:spLocks noGrp="1"/>
          </p:cNvSpPr>
          <p:nvPr>
            <p:ph type="dt" sz="half" idx="10"/>
          </p:nvPr>
        </p:nvSpPr>
        <p:spPr/>
        <p:txBody>
          <a:bodyPr/>
          <a:lstStyle/>
          <a:p>
            <a:fld id="{2AF791CF-4C30-40A4-9146-283F7D758850}" type="datetime1">
              <a:rPr lang="en-US" smtClean="0"/>
              <a:t>12/31/18</a:t>
            </a:fld>
            <a:endParaRPr lang="en-US" dirty="0"/>
          </a:p>
        </p:txBody>
      </p:sp>
      <p:sp>
        <p:nvSpPr>
          <p:cNvPr id="4" name="Footer Placeholder 3"/>
          <p:cNvSpPr>
            <a:spLocks noGrp="1"/>
          </p:cNvSpPr>
          <p:nvPr>
            <p:ph type="ftr" sz="quarter" idx="11"/>
          </p:nvPr>
        </p:nvSpPr>
        <p:spPr/>
        <p:txBody>
          <a:bodyPr/>
          <a:lstStyle/>
          <a:p>
            <a:r>
              <a:rPr lang="en-US" dirty="0"/>
              <a:t>NH PACE 101 Ellen Hume-Howard</a:t>
            </a:r>
          </a:p>
        </p:txBody>
      </p:sp>
      <p:sp>
        <p:nvSpPr>
          <p:cNvPr id="5" name="Slide Number Placeholder 4"/>
          <p:cNvSpPr>
            <a:spLocks noGrp="1"/>
          </p:cNvSpPr>
          <p:nvPr>
            <p:ph type="sldNum" sz="quarter" idx="12"/>
          </p:nvPr>
        </p:nvSpPr>
        <p:spPr>
          <a:xfrm>
            <a:off x="11430001" y="6356354"/>
            <a:ext cx="762001" cy="365125"/>
          </a:xfr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a:ln w="0">
            <a:noFill/>
            <a:prstDash val="solid"/>
            <a:round/>
            <a:headEnd/>
            <a:tailEnd/>
          </a:ln>
        </p:spPr>
        <p:txBody>
          <a:bodyPr vert="horz" wrap="square" lIns="0" tIns="91440" rIns="0" bIns="91440" numCol="1" anchor="ctr" anchorCtr="1" compatLnSpc="1">
            <a:prstTxWarp prst="textNoShape">
              <a:avLst/>
            </a:prstTxWarp>
          </a:bodyPr>
          <a:lstStyle>
            <a:lvl1pPr algn="r">
              <a:defRPr lang="en-US" sz="1050" kern="0" smtClean="0">
                <a:solidFill>
                  <a:schemeClr val="bg1"/>
                </a:solidFill>
                <a:latin typeface="Arial" pitchFamily="34" charset="0"/>
                <a:cs typeface="Arial" pitchFamily="34" charset="0"/>
              </a:defRPr>
            </a:lvl1pPr>
          </a:lstStyle>
          <a:p>
            <a:fld id="{96E69268-9C8B-4EBF-A9EE-DC5DC2D48DC3}" type="slidenum">
              <a:rPr lang="es-UY" smtClean="0"/>
              <a:pPr/>
              <a:t>‹#›</a:t>
            </a:fld>
            <a:endParaRPr lang="es-UY" dirty="0"/>
          </a:p>
        </p:txBody>
      </p:sp>
      <p:sp>
        <p:nvSpPr>
          <p:cNvPr id="8" name="Text Placeholder 8"/>
          <p:cNvSpPr>
            <a:spLocks noGrp="1"/>
          </p:cNvSpPr>
          <p:nvPr>
            <p:ph type="body" sz="quarter" idx="13" hasCustomPrompt="1"/>
          </p:nvPr>
        </p:nvSpPr>
        <p:spPr>
          <a:xfrm>
            <a:off x="7480301" y="362139"/>
            <a:ext cx="4114800" cy="533400"/>
          </a:xfrm>
        </p:spPr>
        <p:txBody>
          <a:bodyPr anchor="ctr">
            <a:noAutofit/>
          </a:bodyPr>
          <a:lstStyle>
            <a:lvl1pPr marL="0" indent="0" algn="r">
              <a:buNone/>
              <a:defRPr sz="1500" baseline="0">
                <a:solidFill>
                  <a:schemeClr val="tx1">
                    <a:lumMod val="50000"/>
                    <a:lumOff val="50000"/>
                  </a:schemeClr>
                </a:solidFill>
              </a:defRPr>
            </a:lvl1pPr>
          </a:lstStyle>
          <a:p>
            <a:pPr lvl="0"/>
            <a:r>
              <a:rPr lang="en-US" dirty="0"/>
              <a:t>Breadcrumb 1 &gt; Breadcrumb 2</a:t>
            </a:r>
            <a:endParaRPr lang="es-UY" dirty="0"/>
          </a:p>
        </p:txBody>
      </p:sp>
    </p:spTree>
    <p:extLst>
      <p:ext uri="{BB962C8B-B14F-4D97-AF65-F5344CB8AC3E}">
        <p14:creationId xmlns:p14="http://schemas.microsoft.com/office/powerpoint/2010/main" val="24808920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46B5B67-55DA-424F-9805-71BDE70D7489}" type="datetimeFigureOut">
              <a:rPr lang="en-US" smtClean="0"/>
              <a:t>12/31/18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606CC1-1436-4FA3-B5BE-7FF06ED26E03}" type="slidenum">
              <a:rPr lang="en-US" smtClean="0"/>
              <a:t>‹#›</a:t>
            </a:fld>
            <a:endParaRPr lang="en-US" dirty="0"/>
          </a:p>
        </p:txBody>
      </p:sp>
      <p:sp>
        <p:nvSpPr>
          <p:cNvPr id="6" name="Title 1"/>
          <p:cNvSpPr>
            <a:spLocks noGrp="1"/>
          </p:cNvSpPr>
          <p:nvPr>
            <p:ph type="title"/>
          </p:nvPr>
        </p:nvSpPr>
        <p:spPr>
          <a:xfrm>
            <a:off x="838200" y="365126"/>
            <a:ext cx="10515600" cy="768350"/>
          </a:xfrm>
        </p:spPr>
        <p:txBody>
          <a:bodyPr/>
          <a:lstStyle>
            <a:lvl1pPr algn="ctr">
              <a:defRPr/>
            </a:lvl1pPr>
          </a:lstStyle>
          <a:p>
            <a:r>
              <a:rPr lang="en-US" dirty="0"/>
              <a:t>Click to edit Master title style</a:t>
            </a:r>
          </a:p>
        </p:txBody>
      </p:sp>
      <p:cxnSp>
        <p:nvCxnSpPr>
          <p:cNvPr id="7" name="Straight Connector 6"/>
          <p:cNvCxnSpPr/>
          <p:nvPr userDrawn="1"/>
        </p:nvCxnSpPr>
        <p:spPr>
          <a:xfrm>
            <a:off x="4714875" y="1133476"/>
            <a:ext cx="276225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5958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First Level No Bullet">
    <p:spTree>
      <p:nvGrpSpPr>
        <p:cNvPr id="1" name=""/>
        <p:cNvGrpSpPr/>
        <p:nvPr/>
      </p:nvGrpSpPr>
      <p:grpSpPr>
        <a:xfrm>
          <a:off x="0" y="0"/>
          <a:ext cx="0" cy="0"/>
          <a:chOff x="0" y="0"/>
          <a:chExt cx="0" cy="0"/>
        </a:xfrm>
      </p:grpSpPr>
      <p:cxnSp>
        <p:nvCxnSpPr>
          <p:cNvPr id="45" name="Rule"/>
          <p:cNvCxnSpPr/>
          <p:nvPr userDrawn="1"/>
        </p:nvCxnSpPr>
        <p:spPr>
          <a:xfrm>
            <a:off x="916517" y="1487424"/>
            <a:ext cx="11275483"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userDrawn="1">
            <p:ph type="title"/>
          </p:nvPr>
        </p:nvSpPr>
        <p:spPr>
          <a:xfrm>
            <a:off x="916518" y="882533"/>
            <a:ext cx="10966449" cy="492443"/>
          </a:xfrm>
        </p:spPr>
        <p:txBody>
          <a:bodyPr/>
          <a:lstStyle>
            <a:lvl1pPr>
              <a:defRPr>
                <a:solidFill>
                  <a:schemeClr val="bg2">
                    <a:lumMod val="75000"/>
                  </a:schemeClr>
                </a:solidFill>
              </a:defRPr>
            </a:lvl1pPr>
          </a:lstStyle>
          <a:p>
            <a:r>
              <a:rPr lang="en-US" dirty="0"/>
              <a:t>Click to edit Master title style</a:t>
            </a:r>
          </a:p>
        </p:txBody>
      </p:sp>
      <p:sp>
        <p:nvSpPr>
          <p:cNvPr id="3" name="Content"/>
          <p:cNvSpPr>
            <a:spLocks noGrp="1"/>
          </p:cNvSpPr>
          <p:nvPr userDrawn="1">
            <p:ph idx="1"/>
          </p:nvPr>
        </p:nvSpPr>
        <p:spPr>
          <a:xfrm>
            <a:off x="916518" y="1611467"/>
            <a:ext cx="10966449" cy="4714531"/>
          </a:xfrm>
        </p:spPr>
        <p:txBody>
          <a:bodyPr/>
          <a:lstStyle>
            <a:lvl1pPr marL="0" indent="0">
              <a:buNone/>
              <a:defRPr>
                <a:solidFill>
                  <a:schemeClr val="tx2"/>
                </a:solidFill>
                <a:latin typeface="+mn-lt"/>
                <a:cs typeface="Franklin Gothic Book" pitchFamily="34" charset="0"/>
              </a:defRPr>
            </a:lvl1pPr>
            <a:lvl2pPr marL="230188" indent="-230188">
              <a:buFont typeface="Arial" pitchFamily="34" charset="0"/>
              <a:buChar char="•"/>
              <a:defRPr>
                <a:solidFill>
                  <a:schemeClr val="tx2"/>
                </a:solidFill>
                <a:latin typeface="+mn-lt"/>
              </a:defRPr>
            </a:lvl2pPr>
            <a:lvl3pPr marL="465138" indent="-228600">
              <a:buFont typeface="Arial" panose="020B0604020202020204" pitchFamily="34" charset="0"/>
              <a:buChar char="–"/>
              <a:defRPr>
                <a:solidFill>
                  <a:schemeClr val="tx2"/>
                </a:solidFill>
                <a:latin typeface="+mn-lt"/>
              </a:defRPr>
            </a:lvl3pPr>
            <a:lvl4pPr marL="685800" indent="-228600">
              <a:buFont typeface="Arial" panose="020B0604020202020204" pitchFamily="34" charset="0"/>
              <a:buChar char="»"/>
              <a:defRPr>
                <a:solidFill>
                  <a:schemeClr val="tx2"/>
                </a:solidFill>
                <a:latin typeface="+mn-lt"/>
              </a:defRPr>
            </a:lvl4pPr>
            <a:lvl5pPr marL="912813" indent="-228600">
              <a:buFont typeface="Arial" panose="020B0604020202020204" pitchFamily="34" charset="0"/>
              <a:buChar char="•"/>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dirty="0"/>
              <a:t>Click to edit Master text</a:t>
            </a:r>
          </a:p>
          <a:p>
            <a:pPr lvl="1"/>
            <a:r>
              <a:rPr lang="en-US" dirty="0"/>
              <a:t>Second level</a:t>
            </a:r>
          </a:p>
          <a:p>
            <a:pPr lvl="2"/>
            <a:r>
              <a:rPr lang="en-US" dirty="0"/>
              <a:t>Third level</a:t>
            </a:r>
          </a:p>
          <a:p>
            <a:pPr lvl="3"/>
            <a:r>
              <a:rPr lang="en-US" dirty="0"/>
              <a:t>Fourth level</a:t>
            </a:r>
          </a:p>
        </p:txBody>
      </p:sp>
      <p:sp>
        <p:nvSpPr>
          <p:cNvPr id="4" name="Slide Number"/>
          <p:cNvSpPr>
            <a:spLocks noGrp="1"/>
          </p:cNvSpPr>
          <p:nvPr userDrawn="1">
            <p:ph type="sldNum" sz="quarter" idx="10"/>
          </p:nvPr>
        </p:nvSpPr>
        <p:spPr>
          <a:xfrm>
            <a:off x="11694882" y="6666758"/>
            <a:ext cx="188085" cy="138499"/>
          </a:xfrm>
        </p:spPr>
        <p:txBody>
          <a:bodyPr/>
          <a:lstStyle>
            <a:lvl1pPr>
              <a:defRPr>
                <a:solidFill>
                  <a:schemeClr val="bg2">
                    <a:lumMod val="75000"/>
                  </a:schemeClr>
                </a:solidFill>
              </a:defRPr>
            </a:lvl1p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32786693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23AEF5-BA07-0D4F-BF52-C4BE259E5B6B}" type="datetimeFigureOut">
              <a:rPr lang="en-US" smtClean="0"/>
              <a:t>12/31/18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DAF4CE-ED76-F544-8AEA-EBCE9941AE2C}" type="slidenum">
              <a:rPr lang="en-US" smtClean="0"/>
              <a:t>‹#›</a:t>
            </a:fld>
            <a:endParaRPr lang="en-US"/>
          </a:p>
        </p:txBody>
      </p:sp>
    </p:spTree>
    <p:extLst>
      <p:ext uri="{BB962C8B-B14F-4D97-AF65-F5344CB8AC3E}">
        <p14:creationId xmlns:p14="http://schemas.microsoft.com/office/powerpoint/2010/main" val="1169792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623AEF5-BA07-0D4F-BF52-C4BE259E5B6B}" type="datetimeFigureOut">
              <a:rPr lang="en-US" smtClean="0"/>
              <a:t>12/31/18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DAF4CE-ED76-F544-8AEA-EBCE9941AE2C}" type="slidenum">
              <a:rPr lang="en-US" smtClean="0"/>
              <a:t>‹#›</a:t>
            </a:fld>
            <a:endParaRPr lang="en-US"/>
          </a:p>
        </p:txBody>
      </p:sp>
    </p:spTree>
    <p:extLst>
      <p:ext uri="{BB962C8B-B14F-4D97-AF65-F5344CB8AC3E}">
        <p14:creationId xmlns:p14="http://schemas.microsoft.com/office/powerpoint/2010/main" val="4845322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623AEF5-BA07-0D4F-BF52-C4BE259E5B6B}" type="datetimeFigureOut">
              <a:rPr lang="en-US" smtClean="0"/>
              <a:t>12/31/18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ADAF4CE-ED76-F544-8AEA-EBCE9941AE2C}" type="slidenum">
              <a:rPr lang="en-US" smtClean="0"/>
              <a:t>‹#›</a:t>
            </a:fld>
            <a:endParaRPr lang="en-US"/>
          </a:p>
        </p:txBody>
      </p:sp>
    </p:spTree>
    <p:extLst>
      <p:ext uri="{BB962C8B-B14F-4D97-AF65-F5344CB8AC3E}">
        <p14:creationId xmlns:p14="http://schemas.microsoft.com/office/powerpoint/2010/main" val="2753346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623AEF5-BA07-0D4F-BF52-C4BE259E5B6B}" type="datetimeFigureOut">
              <a:rPr lang="en-US" smtClean="0"/>
              <a:t>12/31/18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ADAF4CE-ED76-F544-8AEA-EBCE9941AE2C}" type="slidenum">
              <a:rPr lang="en-US" smtClean="0"/>
              <a:t>‹#›</a:t>
            </a:fld>
            <a:endParaRPr lang="en-US"/>
          </a:p>
        </p:txBody>
      </p:sp>
    </p:spTree>
    <p:extLst>
      <p:ext uri="{BB962C8B-B14F-4D97-AF65-F5344CB8AC3E}">
        <p14:creationId xmlns:p14="http://schemas.microsoft.com/office/powerpoint/2010/main" val="18695524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23AEF5-BA07-0D4F-BF52-C4BE259E5B6B}" type="datetimeFigureOut">
              <a:rPr lang="en-US" smtClean="0"/>
              <a:t>12/31/18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ADAF4CE-ED76-F544-8AEA-EBCE9941AE2C}" type="slidenum">
              <a:rPr lang="en-US" smtClean="0"/>
              <a:t>‹#›</a:t>
            </a:fld>
            <a:endParaRPr lang="en-US"/>
          </a:p>
        </p:txBody>
      </p:sp>
    </p:spTree>
    <p:extLst>
      <p:ext uri="{BB962C8B-B14F-4D97-AF65-F5344CB8AC3E}">
        <p14:creationId xmlns:p14="http://schemas.microsoft.com/office/powerpoint/2010/main" val="1734888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23AEF5-BA07-0D4F-BF52-C4BE259E5B6B}" type="datetimeFigureOut">
              <a:rPr lang="en-US" smtClean="0"/>
              <a:t>12/31/18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DAF4CE-ED76-F544-8AEA-EBCE9941AE2C}" type="slidenum">
              <a:rPr lang="en-US" smtClean="0"/>
              <a:t>‹#›</a:t>
            </a:fld>
            <a:endParaRPr lang="en-US"/>
          </a:p>
        </p:txBody>
      </p:sp>
    </p:spTree>
    <p:extLst>
      <p:ext uri="{BB962C8B-B14F-4D97-AF65-F5344CB8AC3E}">
        <p14:creationId xmlns:p14="http://schemas.microsoft.com/office/powerpoint/2010/main" val="18894938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23AEF5-BA07-0D4F-BF52-C4BE259E5B6B}" type="datetimeFigureOut">
              <a:rPr lang="en-US" smtClean="0"/>
              <a:t>12/31/18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DAF4CE-ED76-F544-8AEA-EBCE9941AE2C}" type="slidenum">
              <a:rPr lang="en-US" smtClean="0"/>
              <a:t>‹#›</a:t>
            </a:fld>
            <a:endParaRPr lang="en-US"/>
          </a:p>
        </p:txBody>
      </p:sp>
    </p:spTree>
    <p:extLst>
      <p:ext uri="{BB962C8B-B14F-4D97-AF65-F5344CB8AC3E}">
        <p14:creationId xmlns:p14="http://schemas.microsoft.com/office/powerpoint/2010/main" val="188204539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Relationship Id="rId14" Type="http://schemas.openxmlformats.org/officeDocument/2006/relationships/slideLayout" Target="../slideLayouts/slideLayout25.xml"/><Relationship Id="rId15" Type="http://schemas.openxmlformats.org/officeDocument/2006/relationships/slideLayout" Target="../slideLayouts/slideLayout26.xml"/><Relationship Id="rId16"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23AEF5-BA07-0D4F-BF52-C4BE259E5B6B}" type="datetimeFigureOut">
              <a:rPr lang="en-US" smtClean="0"/>
              <a:t>12/31/18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DAF4CE-ED76-F544-8AEA-EBCE9941AE2C}" type="slidenum">
              <a:rPr lang="en-US" smtClean="0"/>
              <a:t>‹#›</a:t>
            </a:fld>
            <a:endParaRPr lang="en-US"/>
          </a:p>
        </p:txBody>
      </p:sp>
    </p:spTree>
    <p:extLst>
      <p:ext uri="{BB962C8B-B14F-4D97-AF65-F5344CB8AC3E}">
        <p14:creationId xmlns:p14="http://schemas.microsoft.com/office/powerpoint/2010/main" val="10085942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4DFD1AEA-A97E-4DC5-BCC3-031F79BE0015}"/>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1F25C594-AF8E-410B-830B-93342E6ADE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D01E4317-B66C-4741-87BB-360710DE8FDF}"/>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F273B4B7-85E9-4F4B-BEA8-501E421AE603}" type="datetime1">
              <a:rPr lang="en-US" smtClean="0"/>
              <a:t>12/31/18</a:t>
            </a:fld>
            <a:endParaRPr lang="en-US" dirty="0"/>
          </a:p>
        </p:txBody>
      </p:sp>
      <p:sp>
        <p:nvSpPr>
          <p:cNvPr id="5" name="Footer Placeholder 4">
            <a:extLst>
              <a:ext uri="{FF2B5EF4-FFF2-40B4-BE49-F238E27FC236}">
                <a16:creationId xmlns="" xmlns:a16="http://schemas.microsoft.com/office/drawing/2014/main" id="{B67831C5-EED3-458C-8E90-638A3193DD61}"/>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dirty="0"/>
              <a:t>NH PACE 101 Ellen Hume-Howard</a:t>
            </a:r>
          </a:p>
        </p:txBody>
      </p:sp>
      <p:sp>
        <p:nvSpPr>
          <p:cNvPr id="6" name="Slide Number Placeholder 5">
            <a:extLst>
              <a:ext uri="{FF2B5EF4-FFF2-40B4-BE49-F238E27FC236}">
                <a16:creationId xmlns="" xmlns:a16="http://schemas.microsoft.com/office/drawing/2014/main" id="{7678C5D7-64EB-4961-B585-467358B24C42}"/>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F1ABA75-DC05-4660-8E9A-F22E62F67F07}" type="slidenum">
              <a:rPr lang="en-US" smtClean="0"/>
              <a:pPr/>
              <a:t>‹#›</a:t>
            </a:fld>
            <a:endParaRPr lang="en-US" dirty="0"/>
          </a:p>
        </p:txBody>
      </p:sp>
    </p:spTree>
    <p:extLst>
      <p:ext uri="{BB962C8B-B14F-4D97-AF65-F5344CB8AC3E}">
        <p14:creationId xmlns:p14="http://schemas.microsoft.com/office/powerpoint/2010/main" val="7164300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ransition spd="slow">
    <p:wipe dir="d"/>
  </p:transition>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3.emf"/><Relationship Id="rId3" Type="http://schemas.openxmlformats.org/officeDocument/2006/relationships/image" Target="../media/image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55430" y="688609"/>
            <a:ext cx="10281139" cy="2387600"/>
          </a:xfrm>
        </p:spPr>
        <p:txBody>
          <a:bodyPr/>
          <a:lstStyle/>
          <a:p>
            <a:r>
              <a:rPr lang="en-US">
                <a:latin typeface="Cambria" charset="0"/>
                <a:ea typeface="Cambria" charset="0"/>
                <a:cs typeface="Cambria" charset="0"/>
              </a:rPr>
              <a:t>Essential </a:t>
            </a:r>
            <a:r>
              <a:rPr lang="en-US" smtClean="0">
                <a:latin typeface="Cambria" charset="0"/>
                <a:ea typeface="Cambria" charset="0"/>
                <a:cs typeface="Cambria" charset="0"/>
              </a:rPr>
              <a:t>Skills and </a:t>
            </a:r>
            <a:r>
              <a:rPr lang="en-US" dirty="0">
                <a:latin typeface="Cambria" charset="0"/>
                <a:ea typeface="Cambria" charset="0"/>
                <a:cs typeface="Cambria" charset="0"/>
              </a:rPr>
              <a:t>NH PACE</a:t>
            </a:r>
          </a:p>
        </p:txBody>
      </p:sp>
      <p:sp>
        <p:nvSpPr>
          <p:cNvPr id="3" name="Subtitle 2"/>
          <p:cNvSpPr>
            <a:spLocks noGrp="1"/>
          </p:cNvSpPr>
          <p:nvPr>
            <p:ph type="subTitle" idx="1"/>
          </p:nvPr>
        </p:nvSpPr>
        <p:spPr>
          <a:xfrm>
            <a:off x="1524000" y="3922672"/>
            <a:ext cx="9144000" cy="1655762"/>
          </a:xfrm>
        </p:spPr>
        <p:txBody>
          <a:bodyPr>
            <a:normAutofit fontScale="92500" lnSpcReduction="20000"/>
          </a:bodyPr>
          <a:lstStyle/>
          <a:p>
            <a:r>
              <a:rPr lang="en-US" dirty="0"/>
              <a:t>Paul Leather, Director, 4 State Performance Assessment Project,                 Center for Innovation in Education</a:t>
            </a:r>
            <a:r>
              <a:rPr lang="en-US"/>
              <a:t>, University of Kentucky</a:t>
            </a:r>
            <a:endParaRPr lang="en-US" dirty="0"/>
          </a:p>
          <a:p>
            <a:r>
              <a:rPr lang="en-US" dirty="0"/>
              <a:t>&amp;</a:t>
            </a:r>
          </a:p>
          <a:p>
            <a:r>
              <a:rPr lang="en-US" dirty="0"/>
              <a:t>Ellen Hume-Howard, Executive Director,                                                               New Hampshire Learning Initiative</a:t>
            </a:r>
          </a:p>
        </p:txBody>
      </p:sp>
      <p:sp>
        <p:nvSpPr>
          <p:cNvPr id="4" name="TextBox 3"/>
          <p:cNvSpPr txBox="1"/>
          <p:nvPr/>
        </p:nvSpPr>
        <p:spPr>
          <a:xfrm>
            <a:off x="9999785" y="5439507"/>
            <a:ext cx="1887415" cy="892424"/>
          </a:xfrm>
          <a:prstGeom prst="rect">
            <a:avLst/>
          </a:prstGeom>
          <a:noFill/>
        </p:spPr>
        <p:txBody>
          <a:bodyPr wrap="square" rtlCol="0">
            <a:spAutoFit/>
          </a:bodyPr>
          <a:lstStyle/>
          <a:p>
            <a:pPr>
              <a:lnSpc>
                <a:spcPts val="2000"/>
              </a:lnSpc>
            </a:pPr>
            <a:r>
              <a:rPr lang="en-US" sz="1000" b="1" dirty="0" smtClean="0">
                <a:solidFill>
                  <a:schemeClr val="bg2">
                    <a:lumMod val="75000"/>
                  </a:schemeClr>
                </a:solidFill>
              </a:rPr>
              <a:t>New Hampshire </a:t>
            </a:r>
            <a:r>
              <a:rPr lang="en-US" sz="2800" b="1" dirty="0" smtClean="0">
                <a:solidFill>
                  <a:srgbClr val="5DD5C7"/>
                </a:solidFill>
              </a:rPr>
              <a:t>L</a:t>
            </a:r>
            <a:r>
              <a:rPr lang="en-US" sz="2400" b="1" dirty="0" smtClean="0">
                <a:solidFill>
                  <a:srgbClr val="5DD5C7"/>
                </a:solidFill>
              </a:rPr>
              <a:t>earning </a:t>
            </a:r>
            <a:r>
              <a:rPr lang="en-US" sz="2800" b="1" dirty="0" smtClean="0">
                <a:solidFill>
                  <a:srgbClr val="5DD5C7"/>
                </a:solidFill>
              </a:rPr>
              <a:t>I</a:t>
            </a:r>
            <a:r>
              <a:rPr lang="en-US" sz="2400" b="1" dirty="0" smtClean="0">
                <a:solidFill>
                  <a:srgbClr val="5DD5C7"/>
                </a:solidFill>
              </a:rPr>
              <a:t>nitiative</a:t>
            </a:r>
            <a:endParaRPr lang="en-US" sz="2400" b="1" dirty="0">
              <a:solidFill>
                <a:srgbClr val="5DD5C7"/>
              </a:solidFill>
            </a:endParaRPr>
          </a:p>
        </p:txBody>
      </p:sp>
      <p:pic>
        <p:nvPicPr>
          <p:cNvPr id="5" name="Content Placeholder 3" descr="C:\Users\lhe235\Desktop\Logo\CIE logo-02.jpg">
            <a:extLst>
              <a:ext uri="{FF2B5EF4-FFF2-40B4-BE49-F238E27FC236}">
                <a16:creationId xmlns:a16="http://schemas.microsoft.com/office/drawing/2014/main" xmlns="" id="{AB9D3736-ED7B-E544-B39B-FA1BEB7E7ED3}"/>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422031" y="5649227"/>
            <a:ext cx="1746738" cy="682704"/>
          </a:xfrm>
          <a:prstGeom prst="rect">
            <a:avLst/>
          </a:prstGeom>
          <a:noFill/>
          <a:ln>
            <a:noFill/>
          </a:ln>
        </p:spPr>
      </p:pic>
    </p:spTree>
    <p:extLst>
      <p:ext uri="{BB962C8B-B14F-4D97-AF65-F5344CB8AC3E}">
        <p14:creationId xmlns:p14="http://schemas.microsoft.com/office/powerpoint/2010/main" val="12099844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 xmlns:a16="http://schemas.microsoft.com/office/drawing/2014/main" id="{642DDC45-F8FB-4197-B996-3DD0BD7FDFDC}"/>
              </a:ext>
            </a:extLst>
          </p:cNvPr>
          <p:cNvSpPr>
            <a:spLocks noGrp="1"/>
          </p:cNvSpPr>
          <p:nvPr>
            <p:ph type="ftr" sz="quarter" idx="11"/>
          </p:nvPr>
        </p:nvSpPr>
        <p:spPr/>
        <p:txBody>
          <a:bodyPr/>
          <a:lstStyle/>
          <a:p>
            <a:r>
              <a:rPr lang="en-US"/>
              <a:t>NH PACE 101 Ellen Hume-Howard</a:t>
            </a:r>
            <a:endParaRPr lang="en-US" dirty="0"/>
          </a:p>
        </p:txBody>
      </p:sp>
      <p:sp>
        <p:nvSpPr>
          <p:cNvPr id="3" name="Slide Number Placeholder 2">
            <a:extLst>
              <a:ext uri="{FF2B5EF4-FFF2-40B4-BE49-F238E27FC236}">
                <a16:creationId xmlns="" xmlns:a16="http://schemas.microsoft.com/office/drawing/2014/main" id="{C06C547A-72DE-4F54-BB9D-F1E88DADA30F}"/>
              </a:ext>
            </a:extLst>
          </p:cNvPr>
          <p:cNvSpPr>
            <a:spLocks noGrp="1"/>
          </p:cNvSpPr>
          <p:nvPr>
            <p:ph type="sldNum" sz="quarter" idx="12"/>
          </p:nvPr>
        </p:nvSpPr>
        <p:spPr/>
        <p:txBody>
          <a:bodyPr/>
          <a:lstStyle/>
          <a:p>
            <a:fld id="{CF1ABA75-DC05-4660-8E9A-F22E62F67F07}" type="slidenum">
              <a:rPr lang="en-US" smtClean="0"/>
              <a:pPr/>
              <a:t>10</a:t>
            </a:fld>
            <a:endParaRPr lang="en-US" dirty="0"/>
          </a:p>
        </p:txBody>
      </p:sp>
      <p:pic>
        <p:nvPicPr>
          <p:cNvPr id="5" name="Picture 4">
            <a:extLst>
              <a:ext uri="{FF2B5EF4-FFF2-40B4-BE49-F238E27FC236}">
                <a16:creationId xmlns="" xmlns:a16="http://schemas.microsoft.com/office/drawing/2014/main" id="{6157F869-261E-46AF-B494-D0C3E78E97C4}"/>
              </a:ext>
            </a:extLst>
          </p:cNvPr>
          <p:cNvPicPr>
            <a:picLocks noChangeAspect="1"/>
          </p:cNvPicPr>
          <p:nvPr/>
        </p:nvPicPr>
        <p:blipFill>
          <a:blip r:embed="rId2"/>
          <a:stretch>
            <a:fillRect/>
          </a:stretch>
        </p:blipFill>
        <p:spPr>
          <a:xfrm>
            <a:off x="0" y="15735"/>
            <a:ext cx="12192000" cy="6826529"/>
          </a:xfrm>
          <a:prstGeom prst="rect">
            <a:avLst/>
          </a:prstGeom>
        </p:spPr>
      </p:pic>
      <p:cxnSp>
        <p:nvCxnSpPr>
          <p:cNvPr id="7" name="Straight Arrow Connector 6">
            <a:extLst>
              <a:ext uri="{FF2B5EF4-FFF2-40B4-BE49-F238E27FC236}">
                <a16:creationId xmlns="" xmlns:a16="http://schemas.microsoft.com/office/drawing/2014/main" id="{7E4232A4-2FF6-4E78-A481-B7A6921ED278}"/>
              </a:ext>
            </a:extLst>
          </p:cNvPr>
          <p:cNvCxnSpPr>
            <a:cxnSpLocks/>
          </p:cNvCxnSpPr>
          <p:nvPr/>
        </p:nvCxnSpPr>
        <p:spPr>
          <a:xfrm flipH="1">
            <a:off x="1269507" y="1518081"/>
            <a:ext cx="1855433" cy="612559"/>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 xmlns:a16="http://schemas.microsoft.com/office/drawing/2014/main" id="{F5C391A7-EBC8-44F5-ADE9-8123A840BB1E}"/>
              </a:ext>
            </a:extLst>
          </p:cNvPr>
          <p:cNvSpPr txBox="1"/>
          <p:nvPr/>
        </p:nvSpPr>
        <p:spPr>
          <a:xfrm>
            <a:off x="3240350" y="1411550"/>
            <a:ext cx="3906174" cy="615553"/>
          </a:xfrm>
          <a:prstGeom prst="rect">
            <a:avLst/>
          </a:prstGeom>
          <a:solidFill>
            <a:schemeClr val="bg1"/>
          </a:solidFill>
        </p:spPr>
        <p:txBody>
          <a:bodyPr wrap="square" rtlCol="0">
            <a:spAutoFit/>
          </a:bodyPr>
          <a:lstStyle/>
          <a:p>
            <a:r>
              <a:rPr lang="en-US" dirty="0"/>
              <a:t>Criteria K-12</a:t>
            </a:r>
          </a:p>
          <a:p>
            <a:pPr marL="285750" indent="-285750">
              <a:buFont typeface="Arial" panose="020B0604020202020204" pitchFamily="34" charset="0"/>
              <a:buChar char="•"/>
            </a:pPr>
            <a:r>
              <a:rPr lang="en-US" sz="1600" dirty="0"/>
              <a:t>Translated into student friendly language</a:t>
            </a:r>
          </a:p>
        </p:txBody>
      </p:sp>
      <p:cxnSp>
        <p:nvCxnSpPr>
          <p:cNvPr id="10" name="Straight Arrow Connector 9">
            <a:extLst>
              <a:ext uri="{FF2B5EF4-FFF2-40B4-BE49-F238E27FC236}">
                <a16:creationId xmlns="" xmlns:a16="http://schemas.microsoft.com/office/drawing/2014/main" id="{9EA58B56-5403-4634-82DF-EAE428EC994C}"/>
              </a:ext>
            </a:extLst>
          </p:cNvPr>
          <p:cNvCxnSpPr>
            <a:cxnSpLocks/>
          </p:cNvCxnSpPr>
          <p:nvPr/>
        </p:nvCxnSpPr>
        <p:spPr>
          <a:xfrm flipH="1">
            <a:off x="3240350" y="3189745"/>
            <a:ext cx="1855433" cy="612559"/>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 xmlns:a16="http://schemas.microsoft.com/office/drawing/2014/main" id="{4295D8C2-811C-4DF2-BE11-92B5057CD912}"/>
              </a:ext>
            </a:extLst>
          </p:cNvPr>
          <p:cNvSpPr txBox="1"/>
          <p:nvPr/>
        </p:nvSpPr>
        <p:spPr>
          <a:xfrm>
            <a:off x="5186039" y="2818363"/>
            <a:ext cx="3487444" cy="861774"/>
          </a:xfrm>
          <a:prstGeom prst="rect">
            <a:avLst/>
          </a:prstGeom>
          <a:solidFill>
            <a:schemeClr val="bg1"/>
          </a:solidFill>
        </p:spPr>
        <p:txBody>
          <a:bodyPr wrap="square" rtlCol="0">
            <a:spAutoFit/>
          </a:bodyPr>
          <a:lstStyle/>
          <a:p>
            <a:r>
              <a:rPr lang="en-US" dirty="0"/>
              <a:t>Developmentally Appropriate</a:t>
            </a:r>
          </a:p>
          <a:p>
            <a:pPr marL="285750" indent="-285750">
              <a:buFont typeface="Arial" panose="020B0604020202020204" pitchFamily="34" charset="0"/>
              <a:buChar char="•"/>
            </a:pPr>
            <a:r>
              <a:rPr lang="en-US" sz="1600" dirty="0"/>
              <a:t>Goals based on child development in grade bands</a:t>
            </a:r>
          </a:p>
        </p:txBody>
      </p:sp>
      <p:cxnSp>
        <p:nvCxnSpPr>
          <p:cNvPr id="12" name="Straight Arrow Connector 11">
            <a:extLst>
              <a:ext uri="{FF2B5EF4-FFF2-40B4-BE49-F238E27FC236}">
                <a16:creationId xmlns="" xmlns:a16="http://schemas.microsoft.com/office/drawing/2014/main" id="{A38CAAFF-332B-4327-A89E-3F8F6361C4AA}"/>
              </a:ext>
            </a:extLst>
          </p:cNvPr>
          <p:cNvCxnSpPr>
            <a:cxnSpLocks/>
          </p:cNvCxnSpPr>
          <p:nvPr/>
        </p:nvCxnSpPr>
        <p:spPr>
          <a:xfrm flipH="1" flipV="1">
            <a:off x="8610600" y="1085592"/>
            <a:ext cx="2052223" cy="1045048"/>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 xmlns:a16="http://schemas.microsoft.com/office/drawing/2014/main" id="{DD7F3D20-7223-42AC-8FA5-26979E87B349}"/>
              </a:ext>
            </a:extLst>
          </p:cNvPr>
          <p:cNvSpPr txBox="1"/>
          <p:nvPr/>
        </p:nvSpPr>
        <p:spPr>
          <a:xfrm>
            <a:off x="9234998" y="2189861"/>
            <a:ext cx="2855650" cy="615553"/>
          </a:xfrm>
          <a:prstGeom prst="rect">
            <a:avLst/>
          </a:prstGeom>
          <a:solidFill>
            <a:schemeClr val="bg1"/>
          </a:solidFill>
        </p:spPr>
        <p:txBody>
          <a:bodyPr wrap="square" rtlCol="0">
            <a:spAutoFit/>
          </a:bodyPr>
          <a:lstStyle/>
          <a:p>
            <a:r>
              <a:rPr lang="en-US" dirty="0"/>
              <a:t>Rubric </a:t>
            </a:r>
          </a:p>
          <a:p>
            <a:pPr marL="285750" indent="-285750">
              <a:buFont typeface="Arial" panose="020B0604020202020204" pitchFamily="34" charset="0"/>
              <a:buChar char="•"/>
            </a:pPr>
            <a:r>
              <a:rPr lang="en-US" sz="1600" dirty="0"/>
              <a:t>Building on positive gains </a:t>
            </a:r>
          </a:p>
        </p:txBody>
      </p:sp>
    </p:spTree>
    <p:extLst>
      <p:ext uri="{BB962C8B-B14F-4D97-AF65-F5344CB8AC3E}">
        <p14:creationId xmlns:p14="http://schemas.microsoft.com/office/powerpoint/2010/main" val="3712221839"/>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1845733" y="320040"/>
            <a:ext cx="850062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12" name="Straight Connector 11"/>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20827"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2130490" y="963880"/>
            <a:ext cx="2668604" cy="4930247"/>
          </a:xfrm>
        </p:spPr>
        <p:txBody>
          <a:bodyPr>
            <a:normAutofit/>
          </a:bodyPr>
          <a:lstStyle/>
          <a:p>
            <a:pPr algn="r"/>
            <a:r>
              <a:rPr lang="en-US" b="1" dirty="0">
                <a:solidFill>
                  <a:schemeClr val="accent1"/>
                </a:solidFill>
                <a:latin typeface="Cambria" panose="02040503050406030204" pitchFamily="18" charset="0"/>
              </a:rPr>
              <a:t>Mathematics</a:t>
            </a:r>
          </a:p>
        </p:txBody>
      </p:sp>
      <p:sp>
        <p:nvSpPr>
          <p:cNvPr id="3" name="Content Placeholder 2"/>
          <p:cNvSpPr>
            <a:spLocks noGrp="1"/>
          </p:cNvSpPr>
          <p:nvPr>
            <p:ph idx="1"/>
          </p:nvPr>
        </p:nvSpPr>
        <p:spPr>
          <a:xfrm>
            <a:off x="5414866" y="963880"/>
            <a:ext cx="4534678" cy="4930247"/>
          </a:xfrm>
        </p:spPr>
        <p:txBody>
          <a:bodyPr anchor="ctr">
            <a:normAutofit/>
          </a:bodyPr>
          <a:lstStyle/>
          <a:p>
            <a:pPr marL="0" indent="0">
              <a:lnSpc>
                <a:spcPct val="70000"/>
              </a:lnSpc>
              <a:buNone/>
            </a:pPr>
            <a:r>
              <a:rPr lang="en-US" sz="1600" dirty="0">
                <a:latin typeface="Calibri" panose="020F0502020204030204" pitchFamily="34" charset="0"/>
              </a:rPr>
              <a:t>Grade 5  </a:t>
            </a:r>
            <a:r>
              <a:rPr lang="en-US" sz="1600" b="1" dirty="0">
                <a:latin typeface="Calibri" panose="020F0502020204030204" pitchFamily="34" charset="0"/>
              </a:rPr>
              <a:t>SPEED STACKING CHALLENGE</a:t>
            </a:r>
            <a:r>
              <a:rPr lang="en-US" sz="1600" dirty="0">
                <a:latin typeface="Calibri" panose="020F0502020204030204" pitchFamily="34" charset="0"/>
              </a:rPr>
              <a:t> </a:t>
            </a:r>
            <a:r>
              <a:rPr lang="en-US" sz="1600" i="1" dirty="0">
                <a:latin typeface="Calibri" panose="020F0502020204030204" pitchFamily="34" charset="0"/>
              </a:rPr>
              <a:t>In this performance task, students will be engaged in speed stacking activities to connect real-world experiences to their math work with decimals. Students will work </a:t>
            </a:r>
            <a:r>
              <a:rPr lang="en-US" sz="1600" i="1" u="sng" dirty="0">
                <a:solidFill>
                  <a:srgbClr val="FF0000"/>
                </a:solidFill>
                <a:latin typeface="Calibri" panose="020F0502020204030204" pitchFamily="34" charset="0"/>
              </a:rPr>
              <a:t>collaboratively</a:t>
            </a:r>
            <a:r>
              <a:rPr lang="en-US" sz="1600" i="1" dirty="0">
                <a:latin typeface="Calibri" panose="020F0502020204030204" pitchFamily="34" charset="0"/>
              </a:rPr>
              <a:t> to collect data in the form of decimal fractions and then independently interpret their own, as well as additional given data, to solve real-world problems in the context of speed stacking competitions. </a:t>
            </a:r>
          </a:p>
          <a:p>
            <a:pPr marL="0" indent="0">
              <a:lnSpc>
                <a:spcPct val="70000"/>
              </a:lnSpc>
              <a:buNone/>
            </a:pPr>
            <a:endParaRPr lang="en-US" sz="1600" i="1" dirty="0">
              <a:latin typeface="Calibri" panose="020F0502020204030204" pitchFamily="34" charset="0"/>
            </a:endParaRPr>
          </a:p>
          <a:p>
            <a:pPr marL="0" indent="0">
              <a:lnSpc>
                <a:spcPct val="70000"/>
              </a:lnSpc>
              <a:buNone/>
            </a:pPr>
            <a:r>
              <a:rPr lang="en-US" sz="1600" i="1" dirty="0">
                <a:latin typeface="Calibri" panose="020F0502020204030204" pitchFamily="34" charset="0"/>
              </a:rPr>
              <a:t>High School Geometry </a:t>
            </a:r>
            <a:r>
              <a:rPr lang="en-US" sz="1600" b="1" i="1" dirty="0">
                <a:latin typeface="Calibri" panose="020F0502020204030204" pitchFamily="34" charset="0"/>
              </a:rPr>
              <a:t>WATER TOWER </a:t>
            </a:r>
            <a:r>
              <a:rPr lang="en-US" sz="1600" i="1" dirty="0">
                <a:latin typeface="Calibri" panose="020F0502020204030204" pitchFamily="34" charset="0"/>
              </a:rPr>
              <a:t>In this performance task students are asked to calculate and analyze surface area and volume and compare their results between various geometric figures: Your town’s population is predicted to increase over the next 3 years.  As one of the town planners, you are asked to address this issue in terms of the town’s water supply. In order to meet the future needs of the town, you need to make a proposal to add a water tower somewhere on town property that will be capable of holding 45,000 ± 2,000 cubic feet of water. The town is looking for a water tower to contain the most amount of water while using the least amount of construction material. </a:t>
            </a:r>
            <a:r>
              <a:rPr lang="en-US" sz="1600" i="1" u="sng" dirty="0">
                <a:solidFill>
                  <a:srgbClr val="FF0000"/>
                </a:solidFill>
                <a:latin typeface="Calibri" panose="020F0502020204030204" pitchFamily="34" charset="0"/>
              </a:rPr>
              <a:t>Communication Presentation </a:t>
            </a:r>
          </a:p>
        </p:txBody>
      </p:sp>
      <p:sp>
        <p:nvSpPr>
          <p:cNvPr id="4" name="Slide Number Placeholder 3"/>
          <p:cNvSpPr>
            <a:spLocks noGrp="1"/>
          </p:cNvSpPr>
          <p:nvPr>
            <p:ph type="sldNum" sz="quarter" idx="12"/>
          </p:nvPr>
        </p:nvSpPr>
        <p:spPr>
          <a:xfrm>
            <a:off x="9364922" y="6033484"/>
            <a:ext cx="782283" cy="365125"/>
          </a:xfrm>
        </p:spPr>
        <p:txBody>
          <a:bodyPr>
            <a:norm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1EB1F4-E4A1-4F06-AD45-F4CD612292C1}" type="slidenum">
              <a:rPr kumimoji="0" lang="en-US" sz="1051" b="0" i="0" u="none" strike="noStrike" kern="1200" cap="none" spc="0" normalizeH="0" baseline="0" noProof="0">
                <a:ln>
                  <a:noFill/>
                </a:ln>
                <a:solidFill>
                  <a:prstClr val="black">
                    <a:alpha val="80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051" b="0" i="0" u="none" strike="noStrike" kern="1200" cap="none" spc="0" normalizeH="0" baseline="0" noProof="0" dirty="0">
              <a:ln>
                <a:noFill/>
              </a:ln>
              <a:solidFill>
                <a:prstClr val="black">
                  <a:alpha val="80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1064054"/>
      </p:ext>
    </p:extLst>
  </p:cSld>
  <p:clrMapOvr>
    <a:masterClrMapping/>
  </p:clrMapOvr>
  <p:transition spd="slow">
    <p:wipe dir="d"/>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1845733" y="320040"/>
            <a:ext cx="850062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12" name="Straight Connector 11"/>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20827"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2130490" y="963880"/>
            <a:ext cx="2668604" cy="4930247"/>
          </a:xfrm>
        </p:spPr>
        <p:txBody>
          <a:bodyPr>
            <a:normAutofit/>
          </a:bodyPr>
          <a:lstStyle/>
          <a:p>
            <a:pPr algn="r"/>
            <a:r>
              <a:rPr lang="en-US" sz="3600" b="1" dirty="0">
                <a:solidFill>
                  <a:schemeClr val="accent1"/>
                </a:solidFill>
                <a:latin typeface="Cambria" panose="02040503050406030204" pitchFamily="18" charset="0"/>
              </a:rPr>
              <a:t>ELA</a:t>
            </a:r>
          </a:p>
        </p:txBody>
      </p:sp>
      <p:sp>
        <p:nvSpPr>
          <p:cNvPr id="3" name="Content Placeholder 2"/>
          <p:cNvSpPr>
            <a:spLocks noGrp="1"/>
          </p:cNvSpPr>
          <p:nvPr>
            <p:ph idx="1"/>
          </p:nvPr>
        </p:nvSpPr>
        <p:spPr>
          <a:xfrm>
            <a:off x="5414866" y="963880"/>
            <a:ext cx="4534678" cy="4930247"/>
          </a:xfrm>
        </p:spPr>
        <p:txBody>
          <a:bodyPr anchor="ctr">
            <a:normAutofit lnSpcReduction="10000"/>
          </a:bodyPr>
          <a:lstStyle/>
          <a:p>
            <a:pPr marL="0" indent="0">
              <a:lnSpc>
                <a:spcPct val="70000"/>
              </a:lnSpc>
              <a:buNone/>
            </a:pPr>
            <a:r>
              <a:rPr lang="en-US" sz="1900" dirty="0">
                <a:latin typeface="Calibri" panose="020F0502020204030204" pitchFamily="34" charset="0"/>
              </a:rPr>
              <a:t>Grade 5  </a:t>
            </a:r>
            <a:r>
              <a:rPr lang="en-US" sz="1900" b="1" dirty="0">
                <a:latin typeface="Calibri" panose="020F0502020204030204" pitchFamily="34" charset="0"/>
              </a:rPr>
              <a:t>SHRUNKEN CHRONICLES </a:t>
            </a:r>
            <a:r>
              <a:rPr lang="en-US" sz="1900" i="1" dirty="0">
                <a:latin typeface="Calibri" panose="020F0502020204030204" pitchFamily="34" charset="0"/>
              </a:rPr>
              <a:t>In this performance task, students will be asked to write a narrative writing piece in response to the following prompt: “Oh no! Something has gone horribly wrong and you and a friend have suddenly been shrunk to the size of an ant!  How are you going to show through first person narrative your adventure with your friend to become life size again by the end of the school day? “  </a:t>
            </a:r>
            <a:r>
              <a:rPr lang="en-US" sz="1900" i="1" u="sng" dirty="0">
                <a:solidFill>
                  <a:srgbClr val="FF0000"/>
                </a:solidFill>
                <a:latin typeface="Calibri" panose="020F0502020204030204" pitchFamily="34" charset="0"/>
              </a:rPr>
              <a:t>Communicating through another’s point of view. </a:t>
            </a:r>
            <a:endParaRPr lang="en-US" sz="1900" u="sng" dirty="0">
              <a:solidFill>
                <a:srgbClr val="FF0000"/>
              </a:solidFill>
              <a:latin typeface="Calibri" panose="020F0502020204030204" pitchFamily="34" charset="0"/>
            </a:endParaRPr>
          </a:p>
          <a:p>
            <a:pPr marL="0" indent="0">
              <a:lnSpc>
                <a:spcPct val="70000"/>
              </a:lnSpc>
              <a:buNone/>
            </a:pPr>
            <a:endParaRPr lang="en-US" sz="1900" i="1" dirty="0">
              <a:latin typeface="Calibri" panose="020F0502020204030204" pitchFamily="34" charset="0"/>
            </a:endParaRPr>
          </a:p>
          <a:p>
            <a:pPr marL="0" indent="0">
              <a:lnSpc>
                <a:spcPct val="70000"/>
              </a:lnSpc>
              <a:buNone/>
            </a:pPr>
            <a:r>
              <a:rPr lang="en-US" sz="1900" i="1" dirty="0">
                <a:latin typeface="Calibri" panose="020F0502020204030204" pitchFamily="34" charset="0"/>
              </a:rPr>
              <a:t>Grade 9 </a:t>
            </a:r>
            <a:r>
              <a:rPr lang="en-US" sz="1900" dirty="0">
                <a:latin typeface="Calibri" panose="020F0502020204030204" pitchFamily="34" charset="0"/>
              </a:rPr>
              <a:t>Students will write a series of a </a:t>
            </a:r>
            <a:r>
              <a:rPr lang="en-US" sz="1900" b="1" dirty="0">
                <a:latin typeface="Calibri" panose="020F0502020204030204" pitchFamily="34" charset="0"/>
              </a:rPr>
              <a:t>first person narrative journal entries </a:t>
            </a:r>
            <a:r>
              <a:rPr lang="en-US" sz="1900" dirty="0">
                <a:latin typeface="Calibri" panose="020F0502020204030204" pitchFamily="34" charset="0"/>
              </a:rPr>
              <a:t>which include a narrator who is dealing with a social issue, using their knowledge from research, a text they have read, and/or personal experiences. Students will create three or more journal entries that tell the story of how their character deals with the issue and their growth over the course of their journals. </a:t>
            </a:r>
            <a:r>
              <a:rPr lang="en-US" sz="1900" u="sng" dirty="0">
                <a:solidFill>
                  <a:srgbClr val="FF0000"/>
                </a:solidFill>
                <a:latin typeface="Calibri" panose="020F0502020204030204" pitchFamily="34" charset="0"/>
              </a:rPr>
              <a:t>Interviewing peers</a:t>
            </a:r>
            <a:endParaRPr lang="en-US" sz="1900" i="1" u="sng" dirty="0">
              <a:solidFill>
                <a:srgbClr val="FF0000"/>
              </a:solidFill>
              <a:latin typeface="Calibri" panose="020F0502020204030204" pitchFamily="34" charset="0"/>
            </a:endParaRPr>
          </a:p>
        </p:txBody>
      </p:sp>
      <p:sp>
        <p:nvSpPr>
          <p:cNvPr id="4" name="Slide Number Placeholder 3"/>
          <p:cNvSpPr>
            <a:spLocks noGrp="1"/>
          </p:cNvSpPr>
          <p:nvPr>
            <p:ph type="sldNum" sz="quarter" idx="12"/>
          </p:nvPr>
        </p:nvSpPr>
        <p:spPr>
          <a:xfrm>
            <a:off x="9364922" y="6033484"/>
            <a:ext cx="782283" cy="365125"/>
          </a:xfrm>
        </p:spPr>
        <p:txBody>
          <a:bodyPr>
            <a:norm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1EB1F4-E4A1-4F06-AD45-F4CD612292C1}" type="slidenum">
              <a:rPr kumimoji="0" lang="en-US" sz="1051" b="0" i="0" u="none" strike="noStrike" kern="1200" cap="none" spc="0" normalizeH="0" baseline="0" noProof="0">
                <a:ln>
                  <a:noFill/>
                </a:ln>
                <a:solidFill>
                  <a:prstClr val="black">
                    <a:alpha val="80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051" b="0" i="0" u="none" strike="noStrike" kern="1200" cap="none" spc="0" normalizeH="0" baseline="0" noProof="0" dirty="0">
              <a:ln>
                <a:noFill/>
              </a:ln>
              <a:solidFill>
                <a:prstClr val="black">
                  <a:alpha val="80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3100734"/>
      </p:ext>
    </p:extLst>
  </p:cSld>
  <p:clrMapOvr>
    <a:masterClrMapping/>
  </p:clrMapOvr>
  <p:transition spd="slow">
    <p:wipe dir="d"/>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1845733" y="320040"/>
            <a:ext cx="850062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12" name="Straight Connector 11"/>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20827"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2130490" y="963880"/>
            <a:ext cx="2668604" cy="4930247"/>
          </a:xfrm>
        </p:spPr>
        <p:txBody>
          <a:bodyPr>
            <a:normAutofit/>
          </a:bodyPr>
          <a:lstStyle/>
          <a:p>
            <a:pPr algn="r"/>
            <a:r>
              <a:rPr lang="en-US" sz="3600" b="1" dirty="0">
                <a:solidFill>
                  <a:schemeClr val="accent1"/>
                </a:solidFill>
                <a:latin typeface="Cambria" panose="02040503050406030204" pitchFamily="18" charset="0"/>
              </a:rPr>
              <a:t>SCIENCE</a:t>
            </a:r>
          </a:p>
        </p:txBody>
      </p:sp>
      <p:sp>
        <p:nvSpPr>
          <p:cNvPr id="3" name="Content Placeholder 2"/>
          <p:cNvSpPr>
            <a:spLocks noGrp="1"/>
          </p:cNvSpPr>
          <p:nvPr>
            <p:ph idx="1"/>
          </p:nvPr>
        </p:nvSpPr>
        <p:spPr>
          <a:xfrm>
            <a:off x="5414866" y="963880"/>
            <a:ext cx="4534678" cy="4930247"/>
          </a:xfrm>
        </p:spPr>
        <p:txBody>
          <a:bodyPr anchor="ctr">
            <a:normAutofit/>
          </a:bodyPr>
          <a:lstStyle/>
          <a:p>
            <a:pPr marL="0" indent="0">
              <a:lnSpc>
                <a:spcPct val="70000"/>
              </a:lnSpc>
              <a:buNone/>
            </a:pPr>
            <a:r>
              <a:rPr lang="en-US" sz="1700" dirty="0">
                <a:latin typeface="Calibri" panose="020F0502020204030204" pitchFamily="34" charset="0"/>
              </a:rPr>
              <a:t>Grade 8  </a:t>
            </a:r>
            <a:r>
              <a:rPr lang="en-US" sz="1700" b="1" dirty="0">
                <a:latin typeface="Calibri" panose="020F0502020204030204" pitchFamily="34" charset="0"/>
              </a:rPr>
              <a:t>PENGUIN PAD DESIGN </a:t>
            </a:r>
            <a:r>
              <a:rPr lang="en-US" sz="1700" i="1" dirty="0">
                <a:latin typeface="Calibri" panose="020F0502020204030204" pitchFamily="34" charset="0"/>
              </a:rPr>
              <a:t>In this performance task, students will be asked to create a solution for the penguin problem.</a:t>
            </a:r>
          </a:p>
          <a:p>
            <a:pPr marL="0" indent="0">
              <a:lnSpc>
                <a:spcPct val="70000"/>
              </a:lnSpc>
              <a:buNone/>
            </a:pPr>
            <a:r>
              <a:rPr lang="en-US" sz="1700" dirty="0">
                <a:latin typeface="Calibri" panose="020F0502020204030204" pitchFamily="34" charset="0"/>
              </a:rPr>
              <a:t>Penguins are in peril. As the Earth warms, the oceans warm, pack ice melts, and penguins lose habitat. They also lose food sources such as krill, which rely on the protection of pack ice and feed on the algae that grow underneath the ice.  South African penguins are actually leaving their nests to cool off in the water, placing their eggs at risk to attacks by gulls. Park rangers at Boulders Beach in Cape Town, South Africa, have created little semi-enclosed “huts” for penguins to nest in, which keep them cooler and protect their eggs from predation. However, these huts are very expensive and the penguins are still getting overheated. The World Penguin Authority has selected you to compete in a penguin house building challenge. Your task is to create a model for a penguin pad that is cost-effective and reduces heat transfer. During this challenge you will need to design three solutions, build and test one solution, and then improve on your chosen design to make it more efficient.</a:t>
            </a:r>
            <a:r>
              <a:rPr lang="en-US" sz="1700" i="1" dirty="0">
                <a:latin typeface="Calibri" panose="020F0502020204030204" pitchFamily="34" charset="0"/>
              </a:rPr>
              <a:t>” </a:t>
            </a:r>
            <a:r>
              <a:rPr lang="en-US" sz="1700" i="1" u="sng" dirty="0">
                <a:solidFill>
                  <a:srgbClr val="FF0000"/>
                </a:solidFill>
                <a:latin typeface="Calibri" panose="020F0502020204030204" pitchFamily="34" charset="0"/>
              </a:rPr>
              <a:t>Creativity</a:t>
            </a:r>
            <a:endParaRPr lang="en-US" sz="1700" u="sng" dirty="0">
              <a:solidFill>
                <a:srgbClr val="FF0000"/>
              </a:solidFill>
              <a:latin typeface="Calibri" panose="020F0502020204030204" pitchFamily="34" charset="0"/>
            </a:endParaRPr>
          </a:p>
        </p:txBody>
      </p:sp>
      <p:sp>
        <p:nvSpPr>
          <p:cNvPr id="4" name="Slide Number Placeholder 3"/>
          <p:cNvSpPr>
            <a:spLocks noGrp="1"/>
          </p:cNvSpPr>
          <p:nvPr>
            <p:ph type="sldNum" sz="quarter" idx="12"/>
          </p:nvPr>
        </p:nvSpPr>
        <p:spPr>
          <a:xfrm>
            <a:off x="9364922" y="6033484"/>
            <a:ext cx="782283" cy="365125"/>
          </a:xfrm>
        </p:spPr>
        <p:txBody>
          <a:bodyPr>
            <a:norm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1EB1F4-E4A1-4F06-AD45-F4CD612292C1}" type="slidenum">
              <a:rPr kumimoji="0" lang="en-US" sz="1051" b="0" i="0" u="none" strike="noStrike" kern="1200" cap="none" spc="0" normalizeH="0" baseline="0" noProof="0">
                <a:ln>
                  <a:noFill/>
                </a:ln>
                <a:solidFill>
                  <a:prstClr val="black">
                    <a:alpha val="80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051" b="0" i="0" u="none" strike="noStrike" kern="1200" cap="none" spc="0" normalizeH="0" baseline="0" noProof="0" dirty="0">
              <a:ln>
                <a:noFill/>
              </a:ln>
              <a:solidFill>
                <a:prstClr val="black">
                  <a:alpha val="80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12760338"/>
      </p:ext>
    </p:extLst>
  </p:cSld>
  <p:clrMapOvr>
    <a:masterClrMapping/>
  </p:clrMapOvr>
  <p:transition spd="slow">
    <p:wipe dir="d"/>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1845733" y="320040"/>
            <a:ext cx="850062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12" name="Straight Connector 11"/>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20827"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2130490" y="963880"/>
            <a:ext cx="2668604" cy="4930247"/>
          </a:xfrm>
        </p:spPr>
        <p:txBody>
          <a:bodyPr>
            <a:normAutofit/>
          </a:bodyPr>
          <a:lstStyle/>
          <a:p>
            <a:pPr algn="r"/>
            <a:r>
              <a:rPr lang="en-US" sz="3600" b="1" dirty="0">
                <a:solidFill>
                  <a:schemeClr val="accent1"/>
                </a:solidFill>
                <a:latin typeface="Cambria" panose="02040503050406030204" pitchFamily="18" charset="0"/>
              </a:rPr>
              <a:t>SCIENCE</a:t>
            </a:r>
          </a:p>
        </p:txBody>
      </p:sp>
      <p:sp>
        <p:nvSpPr>
          <p:cNvPr id="3" name="Content Placeholder 2"/>
          <p:cNvSpPr>
            <a:spLocks noGrp="1"/>
          </p:cNvSpPr>
          <p:nvPr>
            <p:ph idx="1"/>
          </p:nvPr>
        </p:nvSpPr>
        <p:spPr>
          <a:xfrm>
            <a:off x="5414866" y="963880"/>
            <a:ext cx="4534678" cy="4930247"/>
          </a:xfrm>
        </p:spPr>
        <p:txBody>
          <a:bodyPr anchor="ctr">
            <a:normAutofit/>
          </a:bodyPr>
          <a:lstStyle/>
          <a:p>
            <a:pPr marL="0" indent="0">
              <a:lnSpc>
                <a:spcPct val="80000"/>
              </a:lnSpc>
              <a:buNone/>
            </a:pPr>
            <a:r>
              <a:rPr lang="en-US" sz="2000" dirty="0">
                <a:latin typeface="Calibri" panose="020F0502020204030204" pitchFamily="34" charset="0"/>
              </a:rPr>
              <a:t>Grade 4</a:t>
            </a:r>
            <a:r>
              <a:rPr lang="en-US" sz="2000" i="1" dirty="0">
                <a:latin typeface="Calibri" panose="020F0502020204030204" pitchFamily="34" charset="0"/>
              </a:rPr>
              <a:t> </a:t>
            </a:r>
            <a:r>
              <a:rPr lang="en-US" sz="2000" b="1" i="1" dirty="0">
                <a:latin typeface="Calibri" panose="020F0502020204030204" pitchFamily="34" charset="0"/>
              </a:rPr>
              <a:t>CODE CREATORS </a:t>
            </a:r>
            <a:r>
              <a:rPr lang="en-US" sz="2000" i="1" dirty="0">
                <a:latin typeface="Calibri" panose="020F0502020204030204" pitchFamily="34" charset="0"/>
              </a:rPr>
              <a:t>In this performance task, students will be asked</a:t>
            </a:r>
            <a:r>
              <a:rPr lang="en-US" sz="2000" dirty="0">
                <a:latin typeface="Calibri" panose="020F0502020204030204" pitchFamily="34" charset="0"/>
              </a:rPr>
              <a:t> transfer information to a classmate across the classroom. You cannot go over to them or speak to them directly. Your job is to develop a way to transfer secret information you want to share with your classmate.  </a:t>
            </a:r>
            <a:r>
              <a:rPr lang="en-US" sz="2000" u="sng" dirty="0">
                <a:solidFill>
                  <a:srgbClr val="FF0000"/>
                </a:solidFill>
                <a:latin typeface="Calibri" panose="020F0502020204030204" pitchFamily="34" charset="0"/>
              </a:rPr>
              <a:t>Collaboration-Communication</a:t>
            </a:r>
          </a:p>
          <a:p>
            <a:pPr marL="0" indent="0">
              <a:lnSpc>
                <a:spcPct val="80000"/>
              </a:lnSpc>
              <a:buNone/>
            </a:pPr>
            <a:endParaRPr lang="en-US" sz="2000" dirty="0">
              <a:latin typeface="Calibri" panose="020F0502020204030204" pitchFamily="34" charset="0"/>
            </a:endParaRPr>
          </a:p>
          <a:p>
            <a:pPr marL="0" indent="0">
              <a:lnSpc>
                <a:spcPct val="80000"/>
              </a:lnSpc>
              <a:buNone/>
            </a:pPr>
            <a:r>
              <a:rPr lang="en-US" sz="2000" dirty="0">
                <a:latin typeface="Calibri" panose="020F0502020204030204" pitchFamily="34" charset="0"/>
              </a:rPr>
              <a:t>Grade 9 Physical Science </a:t>
            </a:r>
            <a:r>
              <a:rPr lang="en-US" sz="2000" b="1" dirty="0">
                <a:latin typeface="Calibri" panose="020F0502020204030204" pitchFamily="34" charset="0"/>
              </a:rPr>
              <a:t>HIGH ROLLERS </a:t>
            </a:r>
            <a:r>
              <a:rPr lang="en-US" sz="2000" i="1" dirty="0">
                <a:latin typeface="Calibri" panose="020F0502020204030204" pitchFamily="34" charset="0"/>
              </a:rPr>
              <a:t>In this performance task, students will be asked to </a:t>
            </a:r>
            <a:r>
              <a:rPr lang="en-US" sz="2000" dirty="0">
                <a:latin typeface="Calibri" panose="020F0502020204030204" pitchFamily="34" charset="0"/>
              </a:rPr>
              <a:t>apply what you have learned about energy, energy transfers, and science process skills (data collection and data analysis) to design and test a track system with one or more balls that will allow a ball to have the greatest vertical displacement </a:t>
            </a:r>
            <a:r>
              <a:rPr lang="en-US" sz="2000" u="sng" dirty="0">
                <a:solidFill>
                  <a:srgbClr val="FF0000"/>
                </a:solidFill>
                <a:latin typeface="Calibri" panose="020F0502020204030204" pitchFamily="34" charset="0"/>
              </a:rPr>
              <a:t>Collaboration</a:t>
            </a:r>
            <a:endParaRPr lang="en-US" sz="2000" i="1" u="sng" dirty="0">
              <a:solidFill>
                <a:srgbClr val="FF0000"/>
              </a:solidFill>
              <a:latin typeface="Calibri" panose="020F0502020204030204" pitchFamily="34" charset="0"/>
            </a:endParaRPr>
          </a:p>
        </p:txBody>
      </p:sp>
      <p:sp>
        <p:nvSpPr>
          <p:cNvPr id="4" name="Slide Number Placeholder 3"/>
          <p:cNvSpPr>
            <a:spLocks noGrp="1"/>
          </p:cNvSpPr>
          <p:nvPr>
            <p:ph type="sldNum" sz="quarter" idx="12"/>
          </p:nvPr>
        </p:nvSpPr>
        <p:spPr>
          <a:xfrm>
            <a:off x="9364922" y="6033484"/>
            <a:ext cx="782283" cy="365125"/>
          </a:xfrm>
        </p:spPr>
        <p:txBody>
          <a:bodyPr>
            <a:norm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1EB1F4-E4A1-4F06-AD45-F4CD612292C1}" type="slidenum">
              <a:rPr kumimoji="0" lang="en-US" sz="1051" b="0" i="0" u="none" strike="noStrike" kern="1200" cap="none" spc="0" normalizeH="0" baseline="0" noProof="0">
                <a:ln>
                  <a:noFill/>
                </a:ln>
                <a:solidFill>
                  <a:prstClr val="black">
                    <a:alpha val="80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051" b="0" i="0" u="none" strike="noStrike" kern="1200" cap="none" spc="0" normalizeH="0" baseline="0" noProof="0" dirty="0">
              <a:ln>
                <a:noFill/>
              </a:ln>
              <a:solidFill>
                <a:prstClr val="black">
                  <a:alpha val="80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48284089"/>
      </p:ext>
    </p:extLst>
  </p:cSld>
  <p:clrMapOvr>
    <a:masterClrMapping/>
  </p:clrMapOvr>
  <p:transition spd="slow">
    <p:wipe dir="d"/>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907774" y="177008"/>
            <a:ext cx="10515600" cy="69763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dirty="0">
                <a:solidFill>
                  <a:schemeClr val="tx2"/>
                </a:solidFill>
                <a:latin typeface="Roboto" panose="02000000000000000000" pitchFamily="2" charset="0"/>
                <a:ea typeface="Roboto" panose="02000000000000000000" pitchFamily="2" charset="0"/>
                <a:cs typeface="Lato" panose="020F0502020204030203" pitchFamily="34" charset="0"/>
              </a:rPr>
              <a:t>NHLI’s College and Career Pathway Engine</a:t>
            </a:r>
          </a:p>
        </p:txBody>
      </p:sp>
      <p:sp>
        <p:nvSpPr>
          <p:cNvPr id="3" name="Text Placeholder 2"/>
          <p:cNvSpPr txBox="1">
            <a:spLocks/>
          </p:cNvSpPr>
          <p:nvPr/>
        </p:nvSpPr>
        <p:spPr>
          <a:xfrm>
            <a:off x="907774" y="821635"/>
            <a:ext cx="10515600" cy="50358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400" dirty="0">
                <a:solidFill>
                  <a:schemeClr val="bg1">
                    <a:lumMod val="65000"/>
                  </a:schemeClr>
                </a:solidFill>
                <a:latin typeface="Roboto" panose="02000000000000000000" pitchFamily="2" charset="0"/>
                <a:ea typeface="Roboto" panose="02000000000000000000" pitchFamily="2" charset="0"/>
                <a:cs typeface="Lato" panose="020F0502020204030203" pitchFamily="34" charset="0"/>
              </a:rPr>
              <a:t>Personalized Learning Pathways for Student Success</a:t>
            </a:r>
            <a:endParaRPr lang="en-US" sz="1400" dirty="0">
              <a:solidFill>
                <a:schemeClr val="accent4"/>
              </a:solidFill>
              <a:latin typeface="Roboto" panose="02000000000000000000" pitchFamily="2" charset="0"/>
              <a:ea typeface="Roboto" panose="02000000000000000000" pitchFamily="2" charset="0"/>
              <a:cs typeface="Lato" panose="020F0502020204030203" pitchFamily="34" charset="0"/>
            </a:endParaRPr>
          </a:p>
          <a:p>
            <a:endParaRPr lang="en-US" sz="1400" dirty="0">
              <a:solidFill>
                <a:schemeClr val="accent4"/>
              </a:solidFill>
              <a:latin typeface="Roboto" panose="02000000000000000000" pitchFamily="2" charset="0"/>
              <a:ea typeface="Roboto" panose="02000000000000000000" pitchFamily="2" charset="0"/>
              <a:cs typeface="Lato" panose="020F0502020204030203" pitchFamily="34" charset="0"/>
            </a:endParaRPr>
          </a:p>
        </p:txBody>
      </p:sp>
      <p:grpSp>
        <p:nvGrpSpPr>
          <p:cNvPr id="5" name="Group 4"/>
          <p:cNvGrpSpPr/>
          <p:nvPr/>
        </p:nvGrpSpPr>
        <p:grpSpPr>
          <a:xfrm rot="5400000">
            <a:off x="-395962" y="3558778"/>
            <a:ext cx="894043" cy="107576"/>
            <a:chOff x="5579140" y="4040369"/>
            <a:chExt cx="894043" cy="179362"/>
          </a:xfrm>
        </p:grpSpPr>
        <p:sp>
          <p:nvSpPr>
            <p:cNvPr id="6" name="Rectangle 5"/>
            <p:cNvSpPr/>
            <p:nvPr/>
          </p:nvSpPr>
          <p:spPr>
            <a:xfrm>
              <a:off x="5579140" y="4044919"/>
              <a:ext cx="157003" cy="1748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5768547" y="4044919"/>
              <a:ext cx="157003" cy="1748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5952161" y="4042003"/>
              <a:ext cx="157003" cy="1748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6134312" y="4040369"/>
              <a:ext cx="157003" cy="1748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6316180" y="4042003"/>
              <a:ext cx="157003" cy="17481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36"/>
          <p:cNvGrpSpPr>
            <a:grpSpLocks noChangeAspect="1"/>
          </p:cNvGrpSpPr>
          <p:nvPr/>
        </p:nvGrpSpPr>
        <p:grpSpPr bwMode="auto">
          <a:xfrm>
            <a:off x="2541732" y="788218"/>
            <a:ext cx="7043745" cy="5773739"/>
            <a:chOff x="1158" y="478"/>
            <a:chExt cx="4437" cy="3637"/>
          </a:xfrm>
          <a:solidFill>
            <a:schemeClr val="accent2"/>
          </a:solidFill>
        </p:grpSpPr>
        <p:sp>
          <p:nvSpPr>
            <p:cNvPr id="12" name="Freeform 37"/>
            <p:cNvSpPr>
              <a:spLocks noEditPoints="1"/>
            </p:cNvSpPr>
            <p:nvPr/>
          </p:nvSpPr>
          <p:spPr bwMode="auto">
            <a:xfrm>
              <a:off x="5143" y="2262"/>
              <a:ext cx="89" cy="88"/>
            </a:xfrm>
            <a:custGeom>
              <a:avLst/>
              <a:gdLst>
                <a:gd name="T0" fmla="*/ 59 w 59"/>
                <a:gd name="T1" fmla="*/ 29 h 58"/>
                <a:gd name="T2" fmla="*/ 29 w 59"/>
                <a:gd name="T3" fmla="*/ 58 h 58"/>
                <a:gd name="T4" fmla="*/ 0 w 59"/>
                <a:gd name="T5" fmla="*/ 29 h 58"/>
                <a:gd name="T6" fmla="*/ 29 w 59"/>
                <a:gd name="T7" fmla="*/ 0 h 58"/>
                <a:gd name="T8" fmla="*/ 59 w 59"/>
                <a:gd name="T9" fmla="*/ 29 h 58"/>
                <a:gd name="T10" fmla="*/ 59 w 59"/>
                <a:gd name="T11" fmla="*/ 29 h 58"/>
                <a:gd name="T12" fmla="*/ 59 w 59"/>
                <a:gd name="T13" fmla="*/ 29 h 58"/>
              </a:gdLst>
              <a:ahLst/>
              <a:cxnLst>
                <a:cxn ang="0">
                  <a:pos x="T0" y="T1"/>
                </a:cxn>
                <a:cxn ang="0">
                  <a:pos x="T2" y="T3"/>
                </a:cxn>
                <a:cxn ang="0">
                  <a:pos x="T4" y="T5"/>
                </a:cxn>
                <a:cxn ang="0">
                  <a:pos x="T6" y="T7"/>
                </a:cxn>
                <a:cxn ang="0">
                  <a:pos x="T8" y="T9"/>
                </a:cxn>
                <a:cxn ang="0">
                  <a:pos x="T10" y="T11"/>
                </a:cxn>
                <a:cxn ang="0">
                  <a:pos x="T12" y="T13"/>
                </a:cxn>
              </a:cxnLst>
              <a:rect l="0" t="0" r="r" b="b"/>
              <a:pathLst>
                <a:path w="59" h="58">
                  <a:moveTo>
                    <a:pt x="59" y="29"/>
                  </a:moveTo>
                  <a:cubicBezTo>
                    <a:pt x="59" y="45"/>
                    <a:pt x="46" y="58"/>
                    <a:pt x="29" y="58"/>
                  </a:cubicBezTo>
                  <a:cubicBezTo>
                    <a:pt x="13" y="58"/>
                    <a:pt x="0" y="45"/>
                    <a:pt x="0" y="29"/>
                  </a:cubicBezTo>
                  <a:cubicBezTo>
                    <a:pt x="0" y="13"/>
                    <a:pt x="13" y="0"/>
                    <a:pt x="29" y="0"/>
                  </a:cubicBezTo>
                  <a:cubicBezTo>
                    <a:pt x="46" y="0"/>
                    <a:pt x="59" y="13"/>
                    <a:pt x="59" y="29"/>
                  </a:cubicBezTo>
                  <a:close/>
                  <a:moveTo>
                    <a:pt x="59" y="29"/>
                  </a:moveTo>
                  <a:cubicBezTo>
                    <a:pt x="59" y="29"/>
                    <a:pt x="59" y="29"/>
                    <a:pt x="59" y="2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38"/>
            <p:cNvSpPr>
              <a:spLocks noEditPoints="1"/>
            </p:cNvSpPr>
            <p:nvPr/>
          </p:nvSpPr>
          <p:spPr bwMode="auto">
            <a:xfrm>
              <a:off x="5071" y="2369"/>
              <a:ext cx="236" cy="430"/>
            </a:xfrm>
            <a:custGeom>
              <a:avLst/>
              <a:gdLst>
                <a:gd name="T0" fmla="*/ 87 w 155"/>
                <a:gd name="T1" fmla="*/ 1 h 283"/>
                <a:gd name="T2" fmla="*/ 64 w 155"/>
                <a:gd name="T3" fmla="*/ 2 h 283"/>
                <a:gd name="T4" fmla="*/ 4 w 155"/>
                <a:gd name="T5" fmla="*/ 107 h 283"/>
                <a:gd name="T6" fmla="*/ 33 w 155"/>
                <a:gd name="T7" fmla="*/ 107 h 283"/>
                <a:gd name="T8" fmla="*/ 41 w 155"/>
                <a:gd name="T9" fmla="*/ 51 h 283"/>
                <a:gd name="T10" fmla="*/ 41 w 155"/>
                <a:gd name="T11" fmla="*/ 112 h 283"/>
                <a:gd name="T12" fmla="*/ 41 w 155"/>
                <a:gd name="T13" fmla="*/ 114 h 283"/>
                <a:gd name="T14" fmla="*/ 41 w 155"/>
                <a:gd name="T15" fmla="*/ 115 h 283"/>
                <a:gd name="T16" fmla="*/ 39 w 155"/>
                <a:gd name="T17" fmla="*/ 261 h 283"/>
                <a:gd name="T18" fmla="*/ 72 w 155"/>
                <a:gd name="T19" fmla="*/ 261 h 283"/>
                <a:gd name="T20" fmla="*/ 74 w 155"/>
                <a:gd name="T21" fmla="*/ 147 h 283"/>
                <a:gd name="T22" fmla="*/ 79 w 155"/>
                <a:gd name="T23" fmla="*/ 147 h 283"/>
                <a:gd name="T24" fmla="*/ 81 w 155"/>
                <a:gd name="T25" fmla="*/ 261 h 283"/>
                <a:gd name="T26" fmla="*/ 115 w 155"/>
                <a:gd name="T27" fmla="*/ 261 h 283"/>
                <a:gd name="T28" fmla="*/ 113 w 155"/>
                <a:gd name="T29" fmla="*/ 115 h 283"/>
                <a:gd name="T30" fmla="*/ 112 w 155"/>
                <a:gd name="T31" fmla="*/ 111 h 283"/>
                <a:gd name="T32" fmla="*/ 111 w 155"/>
                <a:gd name="T33" fmla="*/ 47 h 283"/>
                <a:gd name="T34" fmla="*/ 121 w 155"/>
                <a:gd name="T35" fmla="*/ 107 h 283"/>
                <a:gd name="T36" fmla="*/ 150 w 155"/>
                <a:gd name="T37" fmla="*/ 107 h 283"/>
                <a:gd name="T38" fmla="*/ 87 w 155"/>
                <a:gd name="T39" fmla="*/ 1 h 283"/>
                <a:gd name="T40" fmla="*/ 87 w 155"/>
                <a:gd name="T41" fmla="*/ 1 h 283"/>
                <a:gd name="T42" fmla="*/ 87 w 155"/>
                <a:gd name="T43" fmla="*/ 1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5" h="283">
                  <a:moveTo>
                    <a:pt x="87" y="1"/>
                  </a:moveTo>
                  <a:cubicBezTo>
                    <a:pt x="79" y="0"/>
                    <a:pt x="71" y="0"/>
                    <a:pt x="64" y="2"/>
                  </a:cubicBezTo>
                  <a:cubicBezTo>
                    <a:pt x="15" y="7"/>
                    <a:pt x="0" y="64"/>
                    <a:pt x="4" y="107"/>
                  </a:cubicBezTo>
                  <a:cubicBezTo>
                    <a:pt x="6" y="126"/>
                    <a:pt x="35" y="126"/>
                    <a:pt x="33" y="107"/>
                  </a:cubicBezTo>
                  <a:cubicBezTo>
                    <a:pt x="32" y="91"/>
                    <a:pt x="32" y="68"/>
                    <a:pt x="41" y="51"/>
                  </a:cubicBezTo>
                  <a:cubicBezTo>
                    <a:pt x="41" y="112"/>
                    <a:pt x="41" y="112"/>
                    <a:pt x="41" y="112"/>
                  </a:cubicBezTo>
                  <a:cubicBezTo>
                    <a:pt x="41" y="113"/>
                    <a:pt x="41" y="114"/>
                    <a:pt x="41" y="114"/>
                  </a:cubicBezTo>
                  <a:cubicBezTo>
                    <a:pt x="41" y="115"/>
                    <a:pt x="41" y="115"/>
                    <a:pt x="41" y="115"/>
                  </a:cubicBezTo>
                  <a:cubicBezTo>
                    <a:pt x="41" y="164"/>
                    <a:pt x="41" y="213"/>
                    <a:pt x="39" y="261"/>
                  </a:cubicBezTo>
                  <a:cubicBezTo>
                    <a:pt x="38" y="283"/>
                    <a:pt x="71" y="283"/>
                    <a:pt x="72" y="261"/>
                  </a:cubicBezTo>
                  <a:cubicBezTo>
                    <a:pt x="74" y="223"/>
                    <a:pt x="74" y="185"/>
                    <a:pt x="74" y="147"/>
                  </a:cubicBezTo>
                  <a:cubicBezTo>
                    <a:pt x="76" y="147"/>
                    <a:pt x="77" y="147"/>
                    <a:pt x="79" y="147"/>
                  </a:cubicBezTo>
                  <a:cubicBezTo>
                    <a:pt x="79" y="185"/>
                    <a:pt x="80" y="223"/>
                    <a:pt x="81" y="261"/>
                  </a:cubicBezTo>
                  <a:cubicBezTo>
                    <a:pt x="82" y="283"/>
                    <a:pt x="116" y="283"/>
                    <a:pt x="115" y="261"/>
                  </a:cubicBezTo>
                  <a:cubicBezTo>
                    <a:pt x="113" y="213"/>
                    <a:pt x="113" y="164"/>
                    <a:pt x="113" y="115"/>
                  </a:cubicBezTo>
                  <a:cubicBezTo>
                    <a:pt x="113" y="114"/>
                    <a:pt x="112" y="112"/>
                    <a:pt x="112" y="111"/>
                  </a:cubicBezTo>
                  <a:cubicBezTo>
                    <a:pt x="112" y="90"/>
                    <a:pt x="111" y="69"/>
                    <a:pt x="111" y="47"/>
                  </a:cubicBezTo>
                  <a:cubicBezTo>
                    <a:pt x="122" y="64"/>
                    <a:pt x="122" y="90"/>
                    <a:pt x="121" y="107"/>
                  </a:cubicBezTo>
                  <a:cubicBezTo>
                    <a:pt x="119" y="126"/>
                    <a:pt x="148" y="126"/>
                    <a:pt x="150" y="107"/>
                  </a:cubicBezTo>
                  <a:cubicBezTo>
                    <a:pt x="155" y="63"/>
                    <a:pt x="138" y="5"/>
                    <a:pt x="87" y="1"/>
                  </a:cubicBezTo>
                  <a:close/>
                  <a:moveTo>
                    <a:pt x="87" y="1"/>
                  </a:moveTo>
                  <a:cubicBezTo>
                    <a:pt x="87" y="1"/>
                    <a:pt x="87" y="1"/>
                    <a:pt x="87" y="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39"/>
            <p:cNvSpPr>
              <a:spLocks noEditPoints="1"/>
            </p:cNvSpPr>
            <p:nvPr/>
          </p:nvSpPr>
          <p:spPr bwMode="auto">
            <a:xfrm>
              <a:off x="4363" y="1553"/>
              <a:ext cx="338" cy="532"/>
            </a:xfrm>
            <a:custGeom>
              <a:avLst/>
              <a:gdLst>
                <a:gd name="T0" fmla="*/ 3 w 223"/>
                <a:gd name="T1" fmla="*/ 196 h 351"/>
                <a:gd name="T2" fmla="*/ 10 w 223"/>
                <a:gd name="T3" fmla="*/ 177 h 351"/>
                <a:gd name="T4" fmla="*/ 53 w 223"/>
                <a:gd name="T5" fmla="*/ 157 h 351"/>
                <a:gd name="T6" fmla="*/ 76 w 223"/>
                <a:gd name="T7" fmla="*/ 97 h 351"/>
                <a:gd name="T8" fmla="*/ 90 w 223"/>
                <a:gd name="T9" fmla="*/ 88 h 351"/>
                <a:gd name="T10" fmla="*/ 90 w 223"/>
                <a:gd name="T11" fmla="*/ 88 h 351"/>
                <a:gd name="T12" fmla="*/ 119 w 223"/>
                <a:gd name="T13" fmla="*/ 88 h 351"/>
                <a:gd name="T14" fmla="*/ 119 w 223"/>
                <a:gd name="T15" fmla="*/ 88 h 351"/>
                <a:gd name="T16" fmla="*/ 125 w 223"/>
                <a:gd name="T17" fmla="*/ 89 h 351"/>
                <a:gd name="T18" fmla="*/ 184 w 223"/>
                <a:gd name="T19" fmla="*/ 118 h 351"/>
                <a:gd name="T20" fmla="*/ 190 w 223"/>
                <a:gd name="T21" fmla="*/ 123 h 351"/>
                <a:gd name="T22" fmla="*/ 219 w 223"/>
                <a:gd name="T23" fmla="*/ 167 h 351"/>
                <a:gd name="T24" fmla="*/ 215 w 223"/>
                <a:gd name="T25" fmla="*/ 187 h 351"/>
                <a:gd name="T26" fmla="*/ 207 w 223"/>
                <a:gd name="T27" fmla="*/ 190 h 351"/>
                <a:gd name="T28" fmla="*/ 195 w 223"/>
                <a:gd name="T29" fmla="*/ 183 h 351"/>
                <a:gd name="T30" fmla="*/ 167 w 223"/>
                <a:gd name="T31" fmla="*/ 143 h 351"/>
                <a:gd name="T32" fmla="*/ 134 w 223"/>
                <a:gd name="T33" fmla="*/ 126 h 351"/>
                <a:gd name="T34" fmla="*/ 135 w 223"/>
                <a:gd name="T35" fmla="*/ 131 h 351"/>
                <a:gd name="T36" fmla="*/ 148 w 223"/>
                <a:gd name="T37" fmla="*/ 190 h 351"/>
                <a:gd name="T38" fmla="*/ 138 w 223"/>
                <a:gd name="T39" fmla="*/ 222 h 351"/>
                <a:gd name="T40" fmla="*/ 87 w 223"/>
                <a:gd name="T41" fmla="*/ 273 h 351"/>
                <a:gd name="T42" fmla="*/ 59 w 223"/>
                <a:gd name="T43" fmla="*/ 342 h 351"/>
                <a:gd name="T44" fmla="*/ 46 w 223"/>
                <a:gd name="T45" fmla="*/ 351 h 351"/>
                <a:gd name="T46" fmla="*/ 40 w 223"/>
                <a:gd name="T47" fmla="*/ 350 h 351"/>
                <a:gd name="T48" fmla="*/ 32 w 223"/>
                <a:gd name="T49" fmla="*/ 331 h 351"/>
                <a:gd name="T50" fmla="*/ 61 w 223"/>
                <a:gd name="T51" fmla="*/ 258 h 351"/>
                <a:gd name="T52" fmla="*/ 63 w 223"/>
                <a:gd name="T53" fmla="*/ 254 h 351"/>
                <a:gd name="T54" fmla="*/ 72 w 223"/>
                <a:gd name="T55" fmla="*/ 242 h 351"/>
                <a:gd name="T56" fmla="*/ 97 w 223"/>
                <a:gd name="T57" fmla="*/ 203 h 351"/>
                <a:gd name="T58" fmla="*/ 86 w 223"/>
                <a:gd name="T59" fmla="*/ 152 h 351"/>
                <a:gd name="T60" fmla="*/ 78 w 223"/>
                <a:gd name="T61" fmla="*/ 173 h 351"/>
                <a:gd name="T62" fmla="*/ 71 w 223"/>
                <a:gd name="T63" fmla="*/ 181 h 351"/>
                <a:gd name="T64" fmla="*/ 22 w 223"/>
                <a:gd name="T65" fmla="*/ 203 h 351"/>
                <a:gd name="T66" fmla="*/ 16 w 223"/>
                <a:gd name="T67" fmla="*/ 205 h 351"/>
                <a:gd name="T68" fmla="*/ 3 w 223"/>
                <a:gd name="T69" fmla="*/ 196 h 351"/>
                <a:gd name="T70" fmla="*/ 82 w 223"/>
                <a:gd name="T71" fmla="*/ 73 h 351"/>
                <a:gd name="T72" fmla="*/ 119 w 223"/>
                <a:gd name="T73" fmla="*/ 36 h 351"/>
                <a:gd name="T74" fmla="*/ 82 w 223"/>
                <a:gd name="T75" fmla="*/ 0 h 351"/>
                <a:gd name="T76" fmla="*/ 46 w 223"/>
                <a:gd name="T77" fmla="*/ 36 h 351"/>
                <a:gd name="T78" fmla="*/ 82 w 223"/>
                <a:gd name="T79" fmla="*/ 73 h 351"/>
                <a:gd name="T80" fmla="*/ 153 w 223"/>
                <a:gd name="T81" fmla="*/ 225 h 351"/>
                <a:gd name="T82" fmla="*/ 147 w 223"/>
                <a:gd name="T83" fmla="*/ 232 h 351"/>
                <a:gd name="T84" fmla="*/ 123 w 223"/>
                <a:gd name="T85" fmla="*/ 256 h 351"/>
                <a:gd name="T86" fmla="*/ 133 w 223"/>
                <a:gd name="T87" fmla="*/ 281 h 351"/>
                <a:gd name="T88" fmla="*/ 138 w 223"/>
                <a:gd name="T89" fmla="*/ 288 h 351"/>
                <a:gd name="T90" fmla="*/ 180 w 223"/>
                <a:gd name="T91" fmla="*/ 345 h 351"/>
                <a:gd name="T92" fmla="*/ 192 w 223"/>
                <a:gd name="T93" fmla="*/ 351 h 351"/>
                <a:gd name="T94" fmla="*/ 201 w 223"/>
                <a:gd name="T95" fmla="*/ 348 h 351"/>
                <a:gd name="T96" fmla="*/ 204 w 223"/>
                <a:gd name="T97" fmla="*/ 328 h 351"/>
                <a:gd name="T98" fmla="*/ 162 w 223"/>
                <a:gd name="T99" fmla="*/ 272 h 351"/>
                <a:gd name="T100" fmla="*/ 153 w 223"/>
                <a:gd name="T101" fmla="*/ 225 h 351"/>
                <a:gd name="T102" fmla="*/ 153 w 223"/>
                <a:gd name="T103" fmla="*/ 225 h 351"/>
                <a:gd name="T104" fmla="*/ 153 w 223"/>
                <a:gd name="T105" fmla="*/ 225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23" h="351">
                  <a:moveTo>
                    <a:pt x="3" y="196"/>
                  </a:moveTo>
                  <a:cubicBezTo>
                    <a:pt x="0" y="189"/>
                    <a:pt x="3" y="180"/>
                    <a:pt x="10" y="177"/>
                  </a:cubicBezTo>
                  <a:cubicBezTo>
                    <a:pt x="53" y="157"/>
                    <a:pt x="53" y="157"/>
                    <a:pt x="53" y="157"/>
                  </a:cubicBezTo>
                  <a:cubicBezTo>
                    <a:pt x="76" y="97"/>
                    <a:pt x="76" y="97"/>
                    <a:pt x="76" y="97"/>
                  </a:cubicBezTo>
                  <a:cubicBezTo>
                    <a:pt x="78" y="91"/>
                    <a:pt x="84" y="88"/>
                    <a:pt x="90" y="88"/>
                  </a:cubicBezTo>
                  <a:cubicBezTo>
                    <a:pt x="90" y="88"/>
                    <a:pt x="90" y="88"/>
                    <a:pt x="90" y="88"/>
                  </a:cubicBezTo>
                  <a:cubicBezTo>
                    <a:pt x="119" y="88"/>
                    <a:pt x="119" y="88"/>
                    <a:pt x="119" y="88"/>
                  </a:cubicBezTo>
                  <a:cubicBezTo>
                    <a:pt x="119" y="88"/>
                    <a:pt x="119" y="88"/>
                    <a:pt x="119" y="88"/>
                  </a:cubicBezTo>
                  <a:cubicBezTo>
                    <a:pt x="121" y="88"/>
                    <a:pt x="123" y="88"/>
                    <a:pt x="125" y="89"/>
                  </a:cubicBezTo>
                  <a:cubicBezTo>
                    <a:pt x="184" y="118"/>
                    <a:pt x="184" y="118"/>
                    <a:pt x="184" y="118"/>
                  </a:cubicBezTo>
                  <a:cubicBezTo>
                    <a:pt x="186" y="119"/>
                    <a:pt x="188" y="121"/>
                    <a:pt x="190" y="123"/>
                  </a:cubicBezTo>
                  <a:cubicBezTo>
                    <a:pt x="219" y="167"/>
                    <a:pt x="219" y="167"/>
                    <a:pt x="219" y="167"/>
                  </a:cubicBezTo>
                  <a:cubicBezTo>
                    <a:pt x="223" y="174"/>
                    <a:pt x="222" y="183"/>
                    <a:pt x="215" y="187"/>
                  </a:cubicBezTo>
                  <a:cubicBezTo>
                    <a:pt x="212" y="189"/>
                    <a:pt x="209" y="190"/>
                    <a:pt x="207" y="190"/>
                  </a:cubicBezTo>
                  <a:cubicBezTo>
                    <a:pt x="202" y="190"/>
                    <a:pt x="197" y="188"/>
                    <a:pt x="195" y="183"/>
                  </a:cubicBezTo>
                  <a:cubicBezTo>
                    <a:pt x="167" y="143"/>
                    <a:pt x="167" y="143"/>
                    <a:pt x="167" y="143"/>
                  </a:cubicBezTo>
                  <a:cubicBezTo>
                    <a:pt x="134" y="126"/>
                    <a:pt x="134" y="126"/>
                    <a:pt x="134" y="126"/>
                  </a:cubicBezTo>
                  <a:cubicBezTo>
                    <a:pt x="135" y="129"/>
                    <a:pt x="135" y="131"/>
                    <a:pt x="135" y="131"/>
                  </a:cubicBezTo>
                  <a:cubicBezTo>
                    <a:pt x="139" y="153"/>
                    <a:pt x="145" y="181"/>
                    <a:pt x="148" y="190"/>
                  </a:cubicBezTo>
                  <a:cubicBezTo>
                    <a:pt x="153" y="210"/>
                    <a:pt x="138" y="222"/>
                    <a:pt x="138" y="222"/>
                  </a:cubicBezTo>
                  <a:cubicBezTo>
                    <a:pt x="87" y="273"/>
                    <a:pt x="87" y="273"/>
                    <a:pt x="87" y="273"/>
                  </a:cubicBezTo>
                  <a:cubicBezTo>
                    <a:pt x="59" y="342"/>
                    <a:pt x="59" y="342"/>
                    <a:pt x="59" y="342"/>
                  </a:cubicBezTo>
                  <a:cubicBezTo>
                    <a:pt x="57" y="348"/>
                    <a:pt x="52" y="351"/>
                    <a:pt x="46" y="351"/>
                  </a:cubicBezTo>
                  <a:cubicBezTo>
                    <a:pt x="44" y="351"/>
                    <a:pt x="42" y="351"/>
                    <a:pt x="40" y="350"/>
                  </a:cubicBezTo>
                  <a:cubicBezTo>
                    <a:pt x="33" y="347"/>
                    <a:pt x="29" y="338"/>
                    <a:pt x="32" y="331"/>
                  </a:cubicBezTo>
                  <a:cubicBezTo>
                    <a:pt x="61" y="258"/>
                    <a:pt x="61" y="258"/>
                    <a:pt x="61" y="258"/>
                  </a:cubicBezTo>
                  <a:cubicBezTo>
                    <a:pt x="62" y="256"/>
                    <a:pt x="62" y="255"/>
                    <a:pt x="63" y="254"/>
                  </a:cubicBezTo>
                  <a:cubicBezTo>
                    <a:pt x="72" y="242"/>
                    <a:pt x="72" y="242"/>
                    <a:pt x="72" y="242"/>
                  </a:cubicBezTo>
                  <a:cubicBezTo>
                    <a:pt x="97" y="203"/>
                    <a:pt x="97" y="203"/>
                    <a:pt x="97" y="203"/>
                  </a:cubicBezTo>
                  <a:cubicBezTo>
                    <a:pt x="86" y="152"/>
                    <a:pt x="86" y="152"/>
                    <a:pt x="86" y="152"/>
                  </a:cubicBezTo>
                  <a:cubicBezTo>
                    <a:pt x="78" y="173"/>
                    <a:pt x="78" y="173"/>
                    <a:pt x="78" y="173"/>
                  </a:cubicBezTo>
                  <a:cubicBezTo>
                    <a:pt x="77" y="177"/>
                    <a:pt x="74" y="180"/>
                    <a:pt x="71" y="181"/>
                  </a:cubicBezTo>
                  <a:cubicBezTo>
                    <a:pt x="22" y="203"/>
                    <a:pt x="22" y="203"/>
                    <a:pt x="22" y="203"/>
                  </a:cubicBezTo>
                  <a:cubicBezTo>
                    <a:pt x="20" y="204"/>
                    <a:pt x="18" y="205"/>
                    <a:pt x="16" y="205"/>
                  </a:cubicBezTo>
                  <a:cubicBezTo>
                    <a:pt x="11" y="205"/>
                    <a:pt x="6" y="201"/>
                    <a:pt x="3" y="196"/>
                  </a:cubicBezTo>
                  <a:close/>
                  <a:moveTo>
                    <a:pt x="82" y="73"/>
                  </a:moveTo>
                  <a:cubicBezTo>
                    <a:pt x="102" y="73"/>
                    <a:pt x="119" y="56"/>
                    <a:pt x="119" y="36"/>
                  </a:cubicBezTo>
                  <a:cubicBezTo>
                    <a:pt x="119" y="16"/>
                    <a:pt x="102" y="0"/>
                    <a:pt x="82" y="0"/>
                  </a:cubicBezTo>
                  <a:cubicBezTo>
                    <a:pt x="62" y="0"/>
                    <a:pt x="46" y="16"/>
                    <a:pt x="46" y="36"/>
                  </a:cubicBezTo>
                  <a:cubicBezTo>
                    <a:pt x="46" y="56"/>
                    <a:pt x="62" y="73"/>
                    <a:pt x="82" y="73"/>
                  </a:cubicBezTo>
                  <a:close/>
                  <a:moveTo>
                    <a:pt x="153" y="225"/>
                  </a:moveTo>
                  <a:cubicBezTo>
                    <a:pt x="151" y="228"/>
                    <a:pt x="148" y="231"/>
                    <a:pt x="147" y="232"/>
                  </a:cubicBezTo>
                  <a:cubicBezTo>
                    <a:pt x="123" y="256"/>
                    <a:pt x="123" y="256"/>
                    <a:pt x="123" y="256"/>
                  </a:cubicBezTo>
                  <a:cubicBezTo>
                    <a:pt x="133" y="281"/>
                    <a:pt x="133" y="281"/>
                    <a:pt x="133" y="281"/>
                  </a:cubicBezTo>
                  <a:cubicBezTo>
                    <a:pt x="134" y="284"/>
                    <a:pt x="136" y="286"/>
                    <a:pt x="138" y="288"/>
                  </a:cubicBezTo>
                  <a:cubicBezTo>
                    <a:pt x="180" y="345"/>
                    <a:pt x="180" y="345"/>
                    <a:pt x="180" y="345"/>
                  </a:cubicBezTo>
                  <a:cubicBezTo>
                    <a:pt x="183" y="349"/>
                    <a:pt x="188" y="351"/>
                    <a:pt x="192" y="351"/>
                  </a:cubicBezTo>
                  <a:cubicBezTo>
                    <a:pt x="195" y="351"/>
                    <a:pt x="198" y="350"/>
                    <a:pt x="201" y="348"/>
                  </a:cubicBezTo>
                  <a:cubicBezTo>
                    <a:pt x="207" y="343"/>
                    <a:pt x="209" y="334"/>
                    <a:pt x="204" y="328"/>
                  </a:cubicBezTo>
                  <a:cubicBezTo>
                    <a:pt x="162" y="272"/>
                    <a:pt x="162" y="272"/>
                    <a:pt x="162" y="272"/>
                  </a:cubicBezTo>
                  <a:cubicBezTo>
                    <a:pt x="153" y="225"/>
                    <a:pt x="153" y="225"/>
                    <a:pt x="153" y="225"/>
                  </a:cubicBezTo>
                  <a:close/>
                  <a:moveTo>
                    <a:pt x="153" y="225"/>
                  </a:moveTo>
                  <a:cubicBezTo>
                    <a:pt x="153" y="225"/>
                    <a:pt x="153" y="225"/>
                    <a:pt x="153" y="22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Oval 40"/>
            <p:cNvSpPr>
              <a:spLocks noChangeArrowheads="1"/>
            </p:cNvSpPr>
            <p:nvPr/>
          </p:nvSpPr>
          <p:spPr bwMode="auto">
            <a:xfrm>
              <a:off x="3520" y="2201"/>
              <a:ext cx="104" cy="10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41"/>
            <p:cNvSpPr>
              <a:spLocks/>
            </p:cNvSpPr>
            <p:nvPr/>
          </p:nvSpPr>
          <p:spPr bwMode="auto">
            <a:xfrm>
              <a:off x="3719" y="2480"/>
              <a:ext cx="193" cy="93"/>
            </a:xfrm>
            <a:custGeom>
              <a:avLst/>
              <a:gdLst>
                <a:gd name="T0" fmla="*/ 27 w 127"/>
                <a:gd name="T1" fmla="*/ 0 h 61"/>
                <a:gd name="T2" fmla="*/ 0 w 127"/>
                <a:gd name="T3" fmla="*/ 26 h 61"/>
                <a:gd name="T4" fmla="*/ 17 w 127"/>
                <a:gd name="T5" fmla="*/ 51 h 61"/>
                <a:gd name="T6" fmla="*/ 34 w 127"/>
                <a:gd name="T7" fmla="*/ 61 h 61"/>
                <a:gd name="T8" fmla="*/ 108 w 127"/>
                <a:gd name="T9" fmla="*/ 61 h 61"/>
                <a:gd name="T10" fmla="*/ 127 w 127"/>
                <a:gd name="T11" fmla="*/ 42 h 61"/>
                <a:gd name="T12" fmla="*/ 108 w 127"/>
                <a:gd name="T13" fmla="*/ 24 h 61"/>
                <a:gd name="T14" fmla="*/ 44 w 127"/>
                <a:gd name="T15" fmla="*/ 24 h 61"/>
                <a:gd name="T16" fmla="*/ 27 w 127"/>
                <a:gd name="T17"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7" h="61">
                  <a:moveTo>
                    <a:pt x="27" y="0"/>
                  </a:moveTo>
                  <a:cubicBezTo>
                    <a:pt x="25" y="9"/>
                    <a:pt x="1" y="26"/>
                    <a:pt x="0" y="26"/>
                  </a:cubicBezTo>
                  <a:cubicBezTo>
                    <a:pt x="17" y="51"/>
                    <a:pt x="17" y="51"/>
                    <a:pt x="17" y="51"/>
                  </a:cubicBezTo>
                  <a:cubicBezTo>
                    <a:pt x="21" y="58"/>
                    <a:pt x="27" y="61"/>
                    <a:pt x="34" y="61"/>
                  </a:cubicBezTo>
                  <a:cubicBezTo>
                    <a:pt x="108" y="61"/>
                    <a:pt x="108" y="61"/>
                    <a:pt x="108" y="61"/>
                  </a:cubicBezTo>
                  <a:cubicBezTo>
                    <a:pt x="119" y="61"/>
                    <a:pt x="127" y="53"/>
                    <a:pt x="127" y="42"/>
                  </a:cubicBezTo>
                  <a:cubicBezTo>
                    <a:pt x="127" y="32"/>
                    <a:pt x="118" y="24"/>
                    <a:pt x="108" y="24"/>
                  </a:cubicBezTo>
                  <a:cubicBezTo>
                    <a:pt x="44" y="24"/>
                    <a:pt x="44" y="24"/>
                    <a:pt x="44" y="24"/>
                  </a:cubicBezTo>
                  <a:cubicBezTo>
                    <a:pt x="27" y="0"/>
                    <a:pt x="27" y="0"/>
                    <a:pt x="2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42"/>
            <p:cNvSpPr>
              <a:spLocks/>
            </p:cNvSpPr>
            <p:nvPr/>
          </p:nvSpPr>
          <p:spPr bwMode="auto">
            <a:xfrm>
              <a:off x="3457" y="2263"/>
              <a:ext cx="374" cy="430"/>
            </a:xfrm>
            <a:custGeom>
              <a:avLst/>
              <a:gdLst>
                <a:gd name="T0" fmla="*/ 14 w 247"/>
                <a:gd name="T1" fmla="*/ 106 h 283"/>
                <a:gd name="T2" fmla="*/ 3 w 247"/>
                <a:gd name="T3" fmla="*/ 125 h 283"/>
                <a:gd name="T4" fmla="*/ 19 w 247"/>
                <a:gd name="T5" fmla="*/ 137 h 283"/>
                <a:gd name="T6" fmla="*/ 20 w 247"/>
                <a:gd name="T7" fmla="*/ 137 h 283"/>
                <a:gd name="T8" fmla="*/ 79 w 247"/>
                <a:gd name="T9" fmla="*/ 122 h 283"/>
                <a:gd name="T10" fmla="*/ 90 w 247"/>
                <a:gd name="T11" fmla="*/ 112 h 283"/>
                <a:gd name="T12" fmla="*/ 99 w 247"/>
                <a:gd name="T13" fmla="*/ 83 h 283"/>
                <a:gd name="T14" fmla="*/ 131 w 247"/>
                <a:gd name="T15" fmla="*/ 136 h 283"/>
                <a:gd name="T16" fmla="*/ 91 w 247"/>
                <a:gd name="T17" fmla="*/ 166 h 283"/>
                <a:gd name="T18" fmla="*/ 86 w 247"/>
                <a:gd name="T19" fmla="*/ 188 h 283"/>
                <a:gd name="T20" fmla="*/ 122 w 247"/>
                <a:gd name="T21" fmla="*/ 272 h 283"/>
                <a:gd name="T22" fmla="*/ 139 w 247"/>
                <a:gd name="T23" fmla="*/ 283 h 283"/>
                <a:gd name="T24" fmla="*/ 147 w 247"/>
                <a:gd name="T25" fmla="*/ 281 h 283"/>
                <a:gd name="T26" fmla="*/ 156 w 247"/>
                <a:gd name="T27" fmla="*/ 257 h 283"/>
                <a:gd name="T28" fmla="*/ 125 w 247"/>
                <a:gd name="T29" fmla="*/ 188 h 283"/>
                <a:gd name="T30" fmla="*/ 177 w 247"/>
                <a:gd name="T31" fmla="*/ 150 h 283"/>
                <a:gd name="T32" fmla="*/ 183 w 247"/>
                <a:gd name="T33" fmla="*/ 143 h 283"/>
                <a:gd name="T34" fmla="*/ 179 w 247"/>
                <a:gd name="T35" fmla="*/ 106 h 283"/>
                <a:gd name="T36" fmla="*/ 139 w 247"/>
                <a:gd name="T37" fmla="*/ 44 h 283"/>
                <a:gd name="T38" fmla="*/ 170 w 247"/>
                <a:gd name="T39" fmla="*/ 33 h 283"/>
                <a:gd name="T40" fmla="*/ 223 w 247"/>
                <a:gd name="T41" fmla="*/ 60 h 283"/>
                <a:gd name="T42" fmla="*/ 231 w 247"/>
                <a:gd name="T43" fmla="*/ 61 h 283"/>
                <a:gd name="T44" fmla="*/ 243 w 247"/>
                <a:gd name="T45" fmla="*/ 53 h 283"/>
                <a:gd name="T46" fmla="*/ 236 w 247"/>
                <a:gd name="T47" fmla="*/ 33 h 283"/>
                <a:gd name="T48" fmla="*/ 178 w 247"/>
                <a:gd name="T49" fmla="*/ 1 h 283"/>
                <a:gd name="T50" fmla="*/ 166 w 247"/>
                <a:gd name="T51" fmla="*/ 1 h 283"/>
                <a:gd name="T52" fmla="*/ 114 w 247"/>
                <a:gd name="T53" fmla="*/ 19 h 283"/>
                <a:gd name="T54" fmla="*/ 108 w 247"/>
                <a:gd name="T55" fmla="*/ 23 h 283"/>
                <a:gd name="T56" fmla="*/ 86 w 247"/>
                <a:gd name="T57" fmla="*/ 38 h 283"/>
                <a:gd name="T58" fmla="*/ 80 w 247"/>
                <a:gd name="T59" fmla="*/ 45 h 283"/>
                <a:gd name="T60" fmla="*/ 79 w 247"/>
                <a:gd name="T61" fmla="*/ 48 h 283"/>
                <a:gd name="T62" fmla="*/ 64 w 247"/>
                <a:gd name="T63" fmla="*/ 94 h 283"/>
                <a:gd name="T64" fmla="*/ 14 w 247"/>
                <a:gd name="T65" fmla="*/ 106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7" h="283">
                  <a:moveTo>
                    <a:pt x="14" y="106"/>
                  </a:moveTo>
                  <a:cubicBezTo>
                    <a:pt x="5" y="107"/>
                    <a:pt x="0" y="116"/>
                    <a:pt x="3" y="125"/>
                  </a:cubicBezTo>
                  <a:cubicBezTo>
                    <a:pt x="4" y="133"/>
                    <a:pt x="11" y="139"/>
                    <a:pt x="19" y="137"/>
                  </a:cubicBezTo>
                  <a:cubicBezTo>
                    <a:pt x="20" y="137"/>
                    <a:pt x="20" y="137"/>
                    <a:pt x="20" y="137"/>
                  </a:cubicBezTo>
                  <a:cubicBezTo>
                    <a:pt x="79" y="122"/>
                    <a:pt x="79" y="122"/>
                    <a:pt x="79" y="122"/>
                  </a:cubicBezTo>
                  <a:cubicBezTo>
                    <a:pt x="84" y="121"/>
                    <a:pt x="88" y="117"/>
                    <a:pt x="90" y="112"/>
                  </a:cubicBezTo>
                  <a:cubicBezTo>
                    <a:pt x="99" y="83"/>
                    <a:pt x="99" y="83"/>
                    <a:pt x="99" y="83"/>
                  </a:cubicBezTo>
                  <a:cubicBezTo>
                    <a:pt x="131" y="136"/>
                    <a:pt x="131" y="136"/>
                    <a:pt x="131" y="136"/>
                  </a:cubicBezTo>
                  <a:cubicBezTo>
                    <a:pt x="91" y="166"/>
                    <a:pt x="91" y="166"/>
                    <a:pt x="91" y="166"/>
                  </a:cubicBezTo>
                  <a:cubicBezTo>
                    <a:pt x="84" y="171"/>
                    <a:pt x="82" y="181"/>
                    <a:pt x="86" y="188"/>
                  </a:cubicBezTo>
                  <a:cubicBezTo>
                    <a:pt x="122" y="272"/>
                    <a:pt x="122" y="272"/>
                    <a:pt x="122" y="272"/>
                  </a:cubicBezTo>
                  <a:cubicBezTo>
                    <a:pt x="125" y="279"/>
                    <a:pt x="132" y="283"/>
                    <a:pt x="139" y="283"/>
                  </a:cubicBezTo>
                  <a:cubicBezTo>
                    <a:pt x="141" y="283"/>
                    <a:pt x="144" y="283"/>
                    <a:pt x="147" y="281"/>
                  </a:cubicBezTo>
                  <a:cubicBezTo>
                    <a:pt x="156" y="277"/>
                    <a:pt x="160" y="266"/>
                    <a:pt x="156" y="257"/>
                  </a:cubicBezTo>
                  <a:cubicBezTo>
                    <a:pt x="125" y="188"/>
                    <a:pt x="125" y="188"/>
                    <a:pt x="125" y="188"/>
                  </a:cubicBezTo>
                  <a:cubicBezTo>
                    <a:pt x="177" y="150"/>
                    <a:pt x="177" y="150"/>
                    <a:pt x="177" y="150"/>
                  </a:cubicBezTo>
                  <a:cubicBezTo>
                    <a:pt x="180" y="148"/>
                    <a:pt x="182" y="145"/>
                    <a:pt x="183" y="143"/>
                  </a:cubicBezTo>
                  <a:cubicBezTo>
                    <a:pt x="191" y="132"/>
                    <a:pt x="187" y="119"/>
                    <a:pt x="179" y="106"/>
                  </a:cubicBezTo>
                  <a:cubicBezTo>
                    <a:pt x="139" y="44"/>
                    <a:pt x="139" y="44"/>
                    <a:pt x="139" y="44"/>
                  </a:cubicBezTo>
                  <a:cubicBezTo>
                    <a:pt x="170" y="33"/>
                    <a:pt x="170" y="33"/>
                    <a:pt x="170" y="33"/>
                  </a:cubicBezTo>
                  <a:cubicBezTo>
                    <a:pt x="223" y="60"/>
                    <a:pt x="223" y="60"/>
                    <a:pt x="223" y="60"/>
                  </a:cubicBezTo>
                  <a:cubicBezTo>
                    <a:pt x="226" y="61"/>
                    <a:pt x="228" y="61"/>
                    <a:pt x="231" y="61"/>
                  </a:cubicBezTo>
                  <a:cubicBezTo>
                    <a:pt x="236" y="61"/>
                    <a:pt x="241" y="58"/>
                    <a:pt x="243" y="53"/>
                  </a:cubicBezTo>
                  <a:cubicBezTo>
                    <a:pt x="247" y="46"/>
                    <a:pt x="245" y="37"/>
                    <a:pt x="236" y="33"/>
                  </a:cubicBezTo>
                  <a:cubicBezTo>
                    <a:pt x="178" y="1"/>
                    <a:pt x="178" y="1"/>
                    <a:pt x="178" y="1"/>
                  </a:cubicBezTo>
                  <a:cubicBezTo>
                    <a:pt x="175" y="0"/>
                    <a:pt x="170" y="0"/>
                    <a:pt x="166" y="1"/>
                  </a:cubicBezTo>
                  <a:cubicBezTo>
                    <a:pt x="114" y="19"/>
                    <a:pt x="114" y="19"/>
                    <a:pt x="114" y="19"/>
                  </a:cubicBezTo>
                  <a:cubicBezTo>
                    <a:pt x="112" y="20"/>
                    <a:pt x="110" y="21"/>
                    <a:pt x="108" y="23"/>
                  </a:cubicBezTo>
                  <a:cubicBezTo>
                    <a:pt x="86" y="38"/>
                    <a:pt x="86" y="38"/>
                    <a:pt x="86" y="38"/>
                  </a:cubicBezTo>
                  <a:cubicBezTo>
                    <a:pt x="83" y="40"/>
                    <a:pt x="81" y="43"/>
                    <a:pt x="80" y="45"/>
                  </a:cubicBezTo>
                  <a:cubicBezTo>
                    <a:pt x="80" y="46"/>
                    <a:pt x="79" y="47"/>
                    <a:pt x="79" y="48"/>
                  </a:cubicBezTo>
                  <a:cubicBezTo>
                    <a:pt x="64" y="94"/>
                    <a:pt x="64" y="94"/>
                    <a:pt x="64" y="94"/>
                  </a:cubicBezTo>
                  <a:cubicBezTo>
                    <a:pt x="14" y="106"/>
                    <a:pt x="14" y="106"/>
                    <a:pt x="14" y="10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43"/>
            <p:cNvSpPr>
              <a:spLocks noEditPoints="1"/>
            </p:cNvSpPr>
            <p:nvPr/>
          </p:nvSpPr>
          <p:spPr bwMode="auto">
            <a:xfrm>
              <a:off x="2816" y="1568"/>
              <a:ext cx="196" cy="120"/>
            </a:xfrm>
            <a:custGeom>
              <a:avLst/>
              <a:gdLst>
                <a:gd name="T0" fmla="*/ 52 w 129"/>
                <a:gd name="T1" fmla="*/ 35 h 79"/>
                <a:gd name="T2" fmla="*/ 24 w 129"/>
                <a:gd name="T3" fmla="*/ 0 h 79"/>
                <a:gd name="T4" fmla="*/ 10 w 129"/>
                <a:gd name="T5" fmla="*/ 18 h 79"/>
                <a:gd name="T6" fmla="*/ 0 w 129"/>
                <a:gd name="T7" fmla="*/ 23 h 79"/>
                <a:gd name="T8" fmla="*/ 29 w 129"/>
                <a:gd name="T9" fmla="*/ 60 h 79"/>
                <a:gd name="T10" fmla="*/ 39 w 129"/>
                <a:gd name="T11" fmla="*/ 66 h 79"/>
                <a:gd name="T12" fmla="*/ 107 w 129"/>
                <a:gd name="T13" fmla="*/ 79 h 79"/>
                <a:gd name="T14" fmla="*/ 111 w 129"/>
                <a:gd name="T15" fmla="*/ 79 h 79"/>
                <a:gd name="T16" fmla="*/ 127 w 129"/>
                <a:gd name="T17" fmla="*/ 66 h 79"/>
                <a:gd name="T18" fmla="*/ 114 w 129"/>
                <a:gd name="T19" fmla="*/ 47 h 79"/>
                <a:gd name="T20" fmla="*/ 52 w 129"/>
                <a:gd name="T21" fmla="*/ 35 h 79"/>
                <a:gd name="T22" fmla="*/ 114 w 129"/>
                <a:gd name="T23" fmla="*/ 47 h 79"/>
                <a:gd name="T24" fmla="*/ 114 w 129"/>
                <a:gd name="T25" fmla="*/ 47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79">
                  <a:moveTo>
                    <a:pt x="52" y="35"/>
                  </a:moveTo>
                  <a:cubicBezTo>
                    <a:pt x="24" y="0"/>
                    <a:pt x="24" y="0"/>
                    <a:pt x="24" y="0"/>
                  </a:cubicBezTo>
                  <a:cubicBezTo>
                    <a:pt x="22" y="8"/>
                    <a:pt x="17" y="14"/>
                    <a:pt x="10" y="18"/>
                  </a:cubicBezTo>
                  <a:cubicBezTo>
                    <a:pt x="0" y="23"/>
                    <a:pt x="0" y="23"/>
                    <a:pt x="0" y="23"/>
                  </a:cubicBezTo>
                  <a:cubicBezTo>
                    <a:pt x="29" y="60"/>
                    <a:pt x="29" y="60"/>
                    <a:pt x="29" y="60"/>
                  </a:cubicBezTo>
                  <a:cubicBezTo>
                    <a:pt x="32" y="63"/>
                    <a:pt x="35" y="65"/>
                    <a:pt x="39" y="66"/>
                  </a:cubicBezTo>
                  <a:cubicBezTo>
                    <a:pt x="107" y="79"/>
                    <a:pt x="107" y="79"/>
                    <a:pt x="107" y="79"/>
                  </a:cubicBezTo>
                  <a:cubicBezTo>
                    <a:pt x="108" y="79"/>
                    <a:pt x="110" y="79"/>
                    <a:pt x="111" y="79"/>
                  </a:cubicBezTo>
                  <a:cubicBezTo>
                    <a:pt x="118" y="79"/>
                    <a:pt x="125" y="74"/>
                    <a:pt x="127" y="66"/>
                  </a:cubicBezTo>
                  <a:cubicBezTo>
                    <a:pt x="129" y="57"/>
                    <a:pt x="123" y="48"/>
                    <a:pt x="114" y="47"/>
                  </a:cubicBezTo>
                  <a:lnTo>
                    <a:pt x="52" y="35"/>
                  </a:lnTo>
                  <a:close/>
                  <a:moveTo>
                    <a:pt x="114" y="47"/>
                  </a:moveTo>
                  <a:cubicBezTo>
                    <a:pt x="114" y="47"/>
                    <a:pt x="114" y="47"/>
                    <a:pt x="114" y="4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44"/>
            <p:cNvSpPr>
              <a:spLocks noEditPoints="1"/>
            </p:cNvSpPr>
            <p:nvPr/>
          </p:nvSpPr>
          <p:spPr bwMode="auto">
            <a:xfrm>
              <a:off x="2566" y="1310"/>
              <a:ext cx="109" cy="111"/>
            </a:xfrm>
            <a:custGeom>
              <a:avLst/>
              <a:gdLst>
                <a:gd name="T0" fmla="*/ 0 w 72"/>
                <a:gd name="T1" fmla="*/ 36 h 73"/>
                <a:gd name="T2" fmla="*/ 36 w 72"/>
                <a:gd name="T3" fmla="*/ 0 h 73"/>
                <a:gd name="T4" fmla="*/ 72 w 72"/>
                <a:gd name="T5" fmla="*/ 36 h 73"/>
                <a:gd name="T6" fmla="*/ 36 w 72"/>
                <a:gd name="T7" fmla="*/ 73 h 73"/>
                <a:gd name="T8" fmla="*/ 0 w 72"/>
                <a:gd name="T9" fmla="*/ 36 h 73"/>
                <a:gd name="T10" fmla="*/ 0 w 72"/>
                <a:gd name="T11" fmla="*/ 36 h 73"/>
                <a:gd name="T12" fmla="*/ 0 w 72"/>
                <a:gd name="T13" fmla="*/ 36 h 73"/>
              </a:gdLst>
              <a:ahLst/>
              <a:cxnLst>
                <a:cxn ang="0">
                  <a:pos x="T0" y="T1"/>
                </a:cxn>
                <a:cxn ang="0">
                  <a:pos x="T2" y="T3"/>
                </a:cxn>
                <a:cxn ang="0">
                  <a:pos x="T4" y="T5"/>
                </a:cxn>
                <a:cxn ang="0">
                  <a:pos x="T6" y="T7"/>
                </a:cxn>
                <a:cxn ang="0">
                  <a:pos x="T8" y="T9"/>
                </a:cxn>
                <a:cxn ang="0">
                  <a:pos x="T10" y="T11"/>
                </a:cxn>
                <a:cxn ang="0">
                  <a:pos x="T12" y="T13"/>
                </a:cxn>
              </a:cxnLst>
              <a:rect l="0" t="0" r="r" b="b"/>
              <a:pathLst>
                <a:path w="72" h="73">
                  <a:moveTo>
                    <a:pt x="0" y="36"/>
                  </a:moveTo>
                  <a:cubicBezTo>
                    <a:pt x="0" y="16"/>
                    <a:pt x="16" y="0"/>
                    <a:pt x="36" y="0"/>
                  </a:cubicBezTo>
                  <a:cubicBezTo>
                    <a:pt x="56" y="0"/>
                    <a:pt x="72" y="16"/>
                    <a:pt x="72" y="36"/>
                  </a:cubicBezTo>
                  <a:cubicBezTo>
                    <a:pt x="72" y="56"/>
                    <a:pt x="56" y="73"/>
                    <a:pt x="36" y="73"/>
                  </a:cubicBezTo>
                  <a:cubicBezTo>
                    <a:pt x="16" y="73"/>
                    <a:pt x="0" y="56"/>
                    <a:pt x="0" y="36"/>
                  </a:cubicBezTo>
                  <a:close/>
                  <a:moveTo>
                    <a:pt x="0" y="36"/>
                  </a:moveTo>
                  <a:cubicBezTo>
                    <a:pt x="0" y="36"/>
                    <a:pt x="0" y="36"/>
                    <a:pt x="0" y="3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45"/>
            <p:cNvSpPr>
              <a:spLocks noEditPoints="1"/>
            </p:cNvSpPr>
            <p:nvPr/>
          </p:nvSpPr>
          <p:spPr bwMode="auto">
            <a:xfrm>
              <a:off x="2511" y="1343"/>
              <a:ext cx="369" cy="415"/>
            </a:xfrm>
            <a:custGeom>
              <a:avLst/>
              <a:gdLst>
                <a:gd name="T0" fmla="*/ 151 w 243"/>
                <a:gd name="T1" fmla="*/ 5 h 273"/>
                <a:gd name="T2" fmla="*/ 60 w 243"/>
                <a:gd name="T3" fmla="*/ 92 h 273"/>
                <a:gd name="T4" fmla="*/ 29 w 243"/>
                <a:gd name="T5" fmla="*/ 64 h 273"/>
                <a:gd name="T6" fmla="*/ 18 w 243"/>
                <a:gd name="T7" fmla="*/ 59 h 273"/>
                <a:gd name="T8" fmla="*/ 6 w 243"/>
                <a:gd name="T9" fmla="*/ 64 h 273"/>
                <a:gd name="T10" fmla="*/ 7 w 243"/>
                <a:gd name="T11" fmla="*/ 87 h 273"/>
                <a:gd name="T12" fmla="*/ 48 w 243"/>
                <a:gd name="T13" fmla="*/ 126 h 273"/>
                <a:gd name="T14" fmla="*/ 59 w 243"/>
                <a:gd name="T15" fmla="*/ 130 h 273"/>
                <a:gd name="T16" fmla="*/ 70 w 243"/>
                <a:gd name="T17" fmla="*/ 126 h 273"/>
                <a:gd name="T18" fmla="*/ 106 w 243"/>
                <a:gd name="T19" fmla="*/ 95 h 273"/>
                <a:gd name="T20" fmla="*/ 154 w 243"/>
                <a:gd name="T21" fmla="*/ 147 h 273"/>
                <a:gd name="T22" fmla="*/ 108 w 243"/>
                <a:gd name="T23" fmla="*/ 170 h 273"/>
                <a:gd name="T24" fmla="*/ 100 w 243"/>
                <a:gd name="T25" fmla="*/ 180 h 273"/>
                <a:gd name="T26" fmla="*/ 101 w 243"/>
                <a:gd name="T27" fmla="*/ 193 h 273"/>
                <a:gd name="T28" fmla="*/ 146 w 243"/>
                <a:gd name="T29" fmla="*/ 265 h 273"/>
                <a:gd name="T30" fmla="*/ 160 w 243"/>
                <a:gd name="T31" fmla="*/ 273 h 273"/>
                <a:gd name="T32" fmla="*/ 169 w 243"/>
                <a:gd name="T33" fmla="*/ 270 h 273"/>
                <a:gd name="T34" fmla="*/ 174 w 243"/>
                <a:gd name="T35" fmla="*/ 248 h 273"/>
                <a:gd name="T36" fmla="*/ 139 w 243"/>
                <a:gd name="T37" fmla="*/ 191 h 273"/>
                <a:gd name="T38" fmla="*/ 195 w 243"/>
                <a:gd name="T39" fmla="*/ 163 h 273"/>
                <a:gd name="T40" fmla="*/ 206 w 243"/>
                <a:gd name="T41" fmla="*/ 157 h 273"/>
                <a:gd name="T42" fmla="*/ 211 w 243"/>
                <a:gd name="T43" fmla="*/ 131 h 273"/>
                <a:gd name="T44" fmla="*/ 210 w 243"/>
                <a:gd name="T45" fmla="*/ 130 h 273"/>
                <a:gd name="T46" fmla="*/ 145 w 243"/>
                <a:gd name="T47" fmla="*/ 60 h 273"/>
                <a:gd name="T48" fmla="*/ 169 w 243"/>
                <a:gd name="T49" fmla="*/ 34 h 273"/>
                <a:gd name="T50" fmla="*/ 222 w 243"/>
                <a:gd name="T51" fmla="*/ 46 h 273"/>
                <a:gd name="T52" fmla="*/ 225 w 243"/>
                <a:gd name="T53" fmla="*/ 47 h 273"/>
                <a:gd name="T54" fmla="*/ 241 w 243"/>
                <a:gd name="T55" fmla="*/ 34 h 273"/>
                <a:gd name="T56" fmla="*/ 229 w 243"/>
                <a:gd name="T57" fmla="*/ 15 h 273"/>
                <a:gd name="T58" fmla="*/ 167 w 243"/>
                <a:gd name="T59" fmla="*/ 0 h 273"/>
                <a:gd name="T60" fmla="*/ 162 w 243"/>
                <a:gd name="T61" fmla="*/ 0 h 273"/>
                <a:gd name="T62" fmla="*/ 151 w 243"/>
                <a:gd name="T63" fmla="*/ 5 h 273"/>
                <a:gd name="T64" fmla="*/ 151 w 243"/>
                <a:gd name="T65" fmla="*/ 5 h 273"/>
                <a:gd name="T66" fmla="*/ 151 w 243"/>
                <a:gd name="T67" fmla="*/ 5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3" h="273">
                  <a:moveTo>
                    <a:pt x="151" y="5"/>
                  </a:moveTo>
                  <a:cubicBezTo>
                    <a:pt x="137" y="19"/>
                    <a:pt x="60" y="92"/>
                    <a:pt x="60" y="92"/>
                  </a:cubicBezTo>
                  <a:cubicBezTo>
                    <a:pt x="29" y="64"/>
                    <a:pt x="29" y="64"/>
                    <a:pt x="29" y="64"/>
                  </a:cubicBezTo>
                  <a:cubicBezTo>
                    <a:pt x="26" y="61"/>
                    <a:pt x="22" y="59"/>
                    <a:pt x="18" y="59"/>
                  </a:cubicBezTo>
                  <a:cubicBezTo>
                    <a:pt x="13" y="59"/>
                    <a:pt x="9" y="61"/>
                    <a:pt x="6" y="64"/>
                  </a:cubicBezTo>
                  <a:cubicBezTo>
                    <a:pt x="0" y="71"/>
                    <a:pt x="0" y="81"/>
                    <a:pt x="7" y="87"/>
                  </a:cubicBezTo>
                  <a:cubicBezTo>
                    <a:pt x="48" y="126"/>
                    <a:pt x="48" y="126"/>
                    <a:pt x="48" y="126"/>
                  </a:cubicBezTo>
                  <a:cubicBezTo>
                    <a:pt x="51" y="128"/>
                    <a:pt x="55" y="130"/>
                    <a:pt x="59" y="130"/>
                  </a:cubicBezTo>
                  <a:cubicBezTo>
                    <a:pt x="63" y="130"/>
                    <a:pt x="67" y="129"/>
                    <a:pt x="70" y="126"/>
                  </a:cubicBezTo>
                  <a:cubicBezTo>
                    <a:pt x="106" y="95"/>
                    <a:pt x="106" y="95"/>
                    <a:pt x="106" y="95"/>
                  </a:cubicBezTo>
                  <a:cubicBezTo>
                    <a:pt x="154" y="147"/>
                    <a:pt x="154" y="147"/>
                    <a:pt x="154" y="147"/>
                  </a:cubicBezTo>
                  <a:cubicBezTo>
                    <a:pt x="108" y="170"/>
                    <a:pt x="108" y="170"/>
                    <a:pt x="108" y="170"/>
                  </a:cubicBezTo>
                  <a:cubicBezTo>
                    <a:pt x="104" y="172"/>
                    <a:pt x="101" y="176"/>
                    <a:pt x="100" y="180"/>
                  </a:cubicBezTo>
                  <a:cubicBezTo>
                    <a:pt x="98" y="185"/>
                    <a:pt x="99" y="189"/>
                    <a:pt x="101" y="193"/>
                  </a:cubicBezTo>
                  <a:cubicBezTo>
                    <a:pt x="146" y="265"/>
                    <a:pt x="146" y="265"/>
                    <a:pt x="146" y="265"/>
                  </a:cubicBezTo>
                  <a:cubicBezTo>
                    <a:pt x="149" y="270"/>
                    <a:pt x="154" y="273"/>
                    <a:pt x="160" y="273"/>
                  </a:cubicBezTo>
                  <a:cubicBezTo>
                    <a:pt x="163" y="273"/>
                    <a:pt x="166" y="272"/>
                    <a:pt x="169" y="270"/>
                  </a:cubicBezTo>
                  <a:cubicBezTo>
                    <a:pt x="176" y="266"/>
                    <a:pt x="179" y="255"/>
                    <a:pt x="174" y="248"/>
                  </a:cubicBezTo>
                  <a:cubicBezTo>
                    <a:pt x="139" y="191"/>
                    <a:pt x="139" y="191"/>
                    <a:pt x="139" y="191"/>
                  </a:cubicBezTo>
                  <a:cubicBezTo>
                    <a:pt x="195" y="163"/>
                    <a:pt x="195" y="163"/>
                    <a:pt x="195" y="163"/>
                  </a:cubicBezTo>
                  <a:cubicBezTo>
                    <a:pt x="206" y="157"/>
                    <a:pt x="206" y="157"/>
                    <a:pt x="206" y="157"/>
                  </a:cubicBezTo>
                  <a:cubicBezTo>
                    <a:pt x="216" y="152"/>
                    <a:pt x="218" y="139"/>
                    <a:pt x="211" y="131"/>
                  </a:cubicBezTo>
                  <a:cubicBezTo>
                    <a:pt x="211" y="131"/>
                    <a:pt x="211" y="130"/>
                    <a:pt x="210" y="130"/>
                  </a:cubicBezTo>
                  <a:cubicBezTo>
                    <a:pt x="189" y="106"/>
                    <a:pt x="167" y="83"/>
                    <a:pt x="145" y="60"/>
                  </a:cubicBezTo>
                  <a:cubicBezTo>
                    <a:pt x="148" y="56"/>
                    <a:pt x="165" y="38"/>
                    <a:pt x="169" y="34"/>
                  </a:cubicBezTo>
                  <a:cubicBezTo>
                    <a:pt x="222" y="46"/>
                    <a:pt x="222" y="46"/>
                    <a:pt x="222" y="46"/>
                  </a:cubicBezTo>
                  <a:cubicBezTo>
                    <a:pt x="223" y="47"/>
                    <a:pt x="224" y="47"/>
                    <a:pt x="225" y="47"/>
                  </a:cubicBezTo>
                  <a:cubicBezTo>
                    <a:pt x="233" y="47"/>
                    <a:pt x="239" y="42"/>
                    <a:pt x="241" y="34"/>
                  </a:cubicBezTo>
                  <a:cubicBezTo>
                    <a:pt x="243" y="26"/>
                    <a:pt x="238" y="17"/>
                    <a:pt x="229" y="15"/>
                  </a:cubicBezTo>
                  <a:cubicBezTo>
                    <a:pt x="167" y="0"/>
                    <a:pt x="167" y="0"/>
                    <a:pt x="167" y="0"/>
                  </a:cubicBezTo>
                  <a:cubicBezTo>
                    <a:pt x="165" y="0"/>
                    <a:pt x="164" y="0"/>
                    <a:pt x="162" y="0"/>
                  </a:cubicBezTo>
                  <a:cubicBezTo>
                    <a:pt x="158" y="0"/>
                    <a:pt x="155" y="1"/>
                    <a:pt x="151" y="5"/>
                  </a:cubicBezTo>
                  <a:close/>
                  <a:moveTo>
                    <a:pt x="151" y="5"/>
                  </a:moveTo>
                  <a:cubicBezTo>
                    <a:pt x="151" y="5"/>
                    <a:pt x="151" y="5"/>
                    <a:pt x="151" y="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46"/>
            <p:cNvSpPr>
              <a:spLocks noEditPoints="1"/>
            </p:cNvSpPr>
            <p:nvPr/>
          </p:nvSpPr>
          <p:spPr bwMode="auto">
            <a:xfrm>
              <a:off x="1771" y="492"/>
              <a:ext cx="116" cy="115"/>
            </a:xfrm>
            <a:custGeom>
              <a:avLst/>
              <a:gdLst>
                <a:gd name="T0" fmla="*/ 39 w 77"/>
                <a:gd name="T1" fmla="*/ 76 h 76"/>
                <a:gd name="T2" fmla="*/ 52 w 77"/>
                <a:gd name="T3" fmla="*/ 74 h 76"/>
                <a:gd name="T4" fmla="*/ 73 w 77"/>
                <a:gd name="T5" fmla="*/ 53 h 76"/>
                <a:gd name="T6" fmla="*/ 72 w 77"/>
                <a:gd name="T7" fmla="*/ 22 h 76"/>
                <a:gd name="T8" fmla="*/ 48 w 77"/>
                <a:gd name="T9" fmla="*/ 3 h 76"/>
                <a:gd name="T10" fmla="*/ 17 w 77"/>
                <a:gd name="T11" fmla="*/ 8 h 76"/>
                <a:gd name="T12" fmla="*/ 2 w 77"/>
                <a:gd name="T13" fmla="*/ 34 h 76"/>
                <a:gd name="T14" fmla="*/ 11 w 77"/>
                <a:gd name="T15" fmla="*/ 64 h 76"/>
                <a:gd name="T16" fmla="*/ 39 w 77"/>
                <a:gd name="T17" fmla="*/ 76 h 76"/>
                <a:gd name="T18" fmla="*/ 39 w 77"/>
                <a:gd name="T19" fmla="*/ 76 h 76"/>
                <a:gd name="T20" fmla="*/ 39 w 77"/>
                <a:gd name="T21"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7" h="76">
                  <a:moveTo>
                    <a:pt x="39" y="76"/>
                  </a:moveTo>
                  <a:cubicBezTo>
                    <a:pt x="43" y="76"/>
                    <a:pt x="48" y="75"/>
                    <a:pt x="52" y="74"/>
                  </a:cubicBezTo>
                  <a:cubicBezTo>
                    <a:pt x="62" y="70"/>
                    <a:pt x="69" y="62"/>
                    <a:pt x="73" y="53"/>
                  </a:cubicBezTo>
                  <a:cubicBezTo>
                    <a:pt x="77" y="43"/>
                    <a:pt x="77" y="31"/>
                    <a:pt x="72" y="22"/>
                  </a:cubicBezTo>
                  <a:cubicBezTo>
                    <a:pt x="67" y="12"/>
                    <a:pt x="58" y="5"/>
                    <a:pt x="48" y="3"/>
                  </a:cubicBezTo>
                  <a:cubicBezTo>
                    <a:pt x="38" y="0"/>
                    <a:pt x="26" y="2"/>
                    <a:pt x="17" y="8"/>
                  </a:cubicBezTo>
                  <a:cubicBezTo>
                    <a:pt x="9" y="14"/>
                    <a:pt x="3" y="24"/>
                    <a:pt x="2" y="34"/>
                  </a:cubicBezTo>
                  <a:cubicBezTo>
                    <a:pt x="0" y="45"/>
                    <a:pt x="4" y="56"/>
                    <a:pt x="11" y="64"/>
                  </a:cubicBezTo>
                  <a:cubicBezTo>
                    <a:pt x="18" y="71"/>
                    <a:pt x="28" y="76"/>
                    <a:pt x="39" y="76"/>
                  </a:cubicBezTo>
                  <a:close/>
                  <a:moveTo>
                    <a:pt x="39" y="76"/>
                  </a:moveTo>
                  <a:cubicBezTo>
                    <a:pt x="39" y="76"/>
                    <a:pt x="39" y="76"/>
                    <a:pt x="39" y="76"/>
                  </a:cubicBezTo>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47"/>
            <p:cNvSpPr>
              <a:spLocks noEditPoints="1"/>
            </p:cNvSpPr>
            <p:nvPr/>
          </p:nvSpPr>
          <p:spPr bwMode="auto">
            <a:xfrm>
              <a:off x="1654" y="478"/>
              <a:ext cx="350" cy="504"/>
            </a:xfrm>
            <a:custGeom>
              <a:avLst/>
              <a:gdLst>
                <a:gd name="T0" fmla="*/ 7 w 231"/>
                <a:gd name="T1" fmla="*/ 4 h 332"/>
                <a:gd name="T2" fmla="*/ 7 w 231"/>
                <a:gd name="T3" fmla="*/ 4 h 332"/>
                <a:gd name="T4" fmla="*/ 3 w 231"/>
                <a:gd name="T5" fmla="*/ 21 h 332"/>
                <a:gd name="T6" fmla="*/ 50 w 231"/>
                <a:gd name="T7" fmla="*/ 108 h 332"/>
                <a:gd name="T8" fmla="*/ 43 w 231"/>
                <a:gd name="T9" fmla="*/ 121 h 332"/>
                <a:gd name="T10" fmla="*/ 29 w 231"/>
                <a:gd name="T11" fmla="*/ 172 h 332"/>
                <a:gd name="T12" fmla="*/ 25 w 231"/>
                <a:gd name="T13" fmla="*/ 197 h 332"/>
                <a:gd name="T14" fmla="*/ 24 w 231"/>
                <a:gd name="T15" fmla="*/ 208 h 332"/>
                <a:gd name="T16" fmla="*/ 24 w 231"/>
                <a:gd name="T17" fmla="*/ 219 h 332"/>
                <a:gd name="T18" fmla="*/ 23 w 231"/>
                <a:gd name="T19" fmla="*/ 222 h 332"/>
                <a:gd name="T20" fmla="*/ 17 w 231"/>
                <a:gd name="T21" fmla="*/ 238 h 332"/>
                <a:gd name="T22" fmla="*/ 10 w 231"/>
                <a:gd name="T23" fmla="*/ 264 h 332"/>
                <a:gd name="T24" fmla="*/ 6 w 231"/>
                <a:gd name="T25" fmla="*/ 312 h 332"/>
                <a:gd name="T26" fmla="*/ 21 w 231"/>
                <a:gd name="T27" fmla="*/ 327 h 332"/>
                <a:gd name="T28" fmla="*/ 31 w 231"/>
                <a:gd name="T29" fmla="*/ 326 h 332"/>
                <a:gd name="T30" fmla="*/ 48 w 231"/>
                <a:gd name="T31" fmla="*/ 315 h 332"/>
                <a:gd name="T32" fmla="*/ 57 w 231"/>
                <a:gd name="T33" fmla="*/ 300 h 332"/>
                <a:gd name="T34" fmla="*/ 48 w 231"/>
                <a:gd name="T35" fmla="*/ 279 h 332"/>
                <a:gd name="T36" fmla="*/ 59 w 231"/>
                <a:gd name="T37" fmla="*/ 255 h 332"/>
                <a:gd name="T38" fmla="*/ 65 w 231"/>
                <a:gd name="T39" fmla="*/ 256 h 332"/>
                <a:gd name="T40" fmla="*/ 69 w 231"/>
                <a:gd name="T41" fmla="*/ 272 h 332"/>
                <a:gd name="T42" fmla="*/ 76 w 231"/>
                <a:gd name="T43" fmla="*/ 296 h 332"/>
                <a:gd name="T44" fmla="*/ 81 w 231"/>
                <a:gd name="T45" fmla="*/ 308 h 332"/>
                <a:gd name="T46" fmla="*/ 85 w 231"/>
                <a:gd name="T47" fmla="*/ 313 h 332"/>
                <a:gd name="T48" fmla="*/ 87 w 231"/>
                <a:gd name="T49" fmla="*/ 316 h 332"/>
                <a:gd name="T50" fmla="*/ 87 w 231"/>
                <a:gd name="T51" fmla="*/ 316 h 332"/>
                <a:gd name="T52" fmla="*/ 87 w 231"/>
                <a:gd name="T53" fmla="*/ 316 h 332"/>
                <a:gd name="T54" fmla="*/ 91 w 231"/>
                <a:gd name="T55" fmla="*/ 321 h 332"/>
                <a:gd name="T56" fmla="*/ 112 w 231"/>
                <a:gd name="T57" fmla="*/ 331 h 332"/>
                <a:gd name="T58" fmla="*/ 136 w 231"/>
                <a:gd name="T59" fmla="*/ 330 h 332"/>
                <a:gd name="T60" fmla="*/ 176 w 231"/>
                <a:gd name="T61" fmla="*/ 314 h 332"/>
                <a:gd name="T62" fmla="*/ 184 w 231"/>
                <a:gd name="T63" fmla="*/ 304 h 332"/>
                <a:gd name="T64" fmla="*/ 178 w 231"/>
                <a:gd name="T65" fmla="*/ 287 h 332"/>
                <a:gd name="T66" fmla="*/ 170 w 231"/>
                <a:gd name="T67" fmla="*/ 284 h 332"/>
                <a:gd name="T68" fmla="*/ 165 w 231"/>
                <a:gd name="T69" fmla="*/ 284 h 332"/>
                <a:gd name="T70" fmla="*/ 161 w 231"/>
                <a:gd name="T71" fmla="*/ 286 h 332"/>
                <a:gd name="T72" fmla="*/ 153 w 231"/>
                <a:gd name="T73" fmla="*/ 289 h 332"/>
                <a:gd name="T74" fmla="*/ 142 w 231"/>
                <a:gd name="T75" fmla="*/ 293 h 332"/>
                <a:gd name="T76" fmla="*/ 129 w 231"/>
                <a:gd name="T77" fmla="*/ 296 h 332"/>
                <a:gd name="T78" fmla="*/ 117 w 231"/>
                <a:gd name="T79" fmla="*/ 296 h 332"/>
                <a:gd name="T80" fmla="*/ 112 w 231"/>
                <a:gd name="T81" fmla="*/ 280 h 332"/>
                <a:gd name="T82" fmla="*/ 109 w 231"/>
                <a:gd name="T83" fmla="*/ 254 h 332"/>
                <a:gd name="T84" fmla="*/ 107 w 231"/>
                <a:gd name="T85" fmla="*/ 229 h 332"/>
                <a:gd name="T86" fmla="*/ 111 w 231"/>
                <a:gd name="T87" fmla="*/ 211 h 332"/>
                <a:gd name="T88" fmla="*/ 111 w 231"/>
                <a:gd name="T89" fmla="*/ 192 h 332"/>
                <a:gd name="T90" fmla="*/ 114 w 231"/>
                <a:gd name="T91" fmla="*/ 166 h 332"/>
                <a:gd name="T92" fmla="*/ 122 w 231"/>
                <a:gd name="T93" fmla="*/ 137 h 332"/>
                <a:gd name="T94" fmla="*/ 221 w 231"/>
                <a:gd name="T95" fmla="*/ 101 h 332"/>
                <a:gd name="T96" fmla="*/ 222 w 231"/>
                <a:gd name="T97" fmla="*/ 100 h 332"/>
                <a:gd name="T98" fmla="*/ 229 w 231"/>
                <a:gd name="T99" fmla="*/ 84 h 332"/>
                <a:gd name="T100" fmla="*/ 213 w 231"/>
                <a:gd name="T101" fmla="*/ 76 h 332"/>
                <a:gd name="T102" fmla="*/ 115 w 231"/>
                <a:gd name="T103" fmla="*/ 100 h 332"/>
                <a:gd name="T104" fmla="*/ 80 w 231"/>
                <a:gd name="T105" fmla="*/ 86 h 332"/>
                <a:gd name="T106" fmla="*/ 26 w 231"/>
                <a:gd name="T107" fmla="*/ 8 h 332"/>
                <a:gd name="T108" fmla="*/ 7 w 231"/>
                <a:gd name="T109" fmla="*/ 4 h 332"/>
                <a:gd name="T110" fmla="*/ 7 w 231"/>
                <a:gd name="T111" fmla="*/ 4 h 332"/>
                <a:gd name="T112" fmla="*/ 7 w 231"/>
                <a:gd name="T11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31" h="332">
                  <a:moveTo>
                    <a:pt x="7" y="4"/>
                  </a:moveTo>
                  <a:cubicBezTo>
                    <a:pt x="2" y="8"/>
                    <a:pt x="13" y="0"/>
                    <a:pt x="7" y="4"/>
                  </a:cubicBezTo>
                  <a:cubicBezTo>
                    <a:pt x="2" y="8"/>
                    <a:pt x="0" y="15"/>
                    <a:pt x="3" y="21"/>
                  </a:cubicBezTo>
                  <a:cubicBezTo>
                    <a:pt x="50" y="108"/>
                    <a:pt x="50" y="108"/>
                    <a:pt x="50" y="108"/>
                  </a:cubicBezTo>
                  <a:cubicBezTo>
                    <a:pt x="47" y="112"/>
                    <a:pt x="45" y="116"/>
                    <a:pt x="43" y="121"/>
                  </a:cubicBezTo>
                  <a:cubicBezTo>
                    <a:pt x="37" y="137"/>
                    <a:pt x="32" y="154"/>
                    <a:pt x="29" y="172"/>
                  </a:cubicBezTo>
                  <a:cubicBezTo>
                    <a:pt x="27" y="180"/>
                    <a:pt x="26" y="189"/>
                    <a:pt x="25" y="197"/>
                  </a:cubicBezTo>
                  <a:cubicBezTo>
                    <a:pt x="25" y="201"/>
                    <a:pt x="24" y="204"/>
                    <a:pt x="24" y="208"/>
                  </a:cubicBezTo>
                  <a:cubicBezTo>
                    <a:pt x="24" y="211"/>
                    <a:pt x="24" y="215"/>
                    <a:pt x="24" y="219"/>
                  </a:cubicBezTo>
                  <a:cubicBezTo>
                    <a:pt x="24" y="220"/>
                    <a:pt x="23" y="221"/>
                    <a:pt x="23" y="222"/>
                  </a:cubicBezTo>
                  <a:cubicBezTo>
                    <a:pt x="21" y="227"/>
                    <a:pt x="19" y="233"/>
                    <a:pt x="17" y="238"/>
                  </a:cubicBezTo>
                  <a:cubicBezTo>
                    <a:pt x="14" y="247"/>
                    <a:pt x="12" y="255"/>
                    <a:pt x="10" y="264"/>
                  </a:cubicBezTo>
                  <a:cubicBezTo>
                    <a:pt x="6" y="279"/>
                    <a:pt x="4" y="296"/>
                    <a:pt x="6" y="312"/>
                  </a:cubicBezTo>
                  <a:cubicBezTo>
                    <a:pt x="8" y="320"/>
                    <a:pt x="14" y="325"/>
                    <a:pt x="21" y="327"/>
                  </a:cubicBezTo>
                  <a:cubicBezTo>
                    <a:pt x="24" y="327"/>
                    <a:pt x="28" y="327"/>
                    <a:pt x="31" y="326"/>
                  </a:cubicBezTo>
                  <a:cubicBezTo>
                    <a:pt x="38" y="324"/>
                    <a:pt x="43" y="320"/>
                    <a:pt x="48" y="315"/>
                  </a:cubicBezTo>
                  <a:cubicBezTo>
                    <a:pt x="52" y="311"/>
                    <a:pt x="55" y="306"/>
                    <a:pt x="57" y="300"/>
                  </a:cubicBezTo>
                  <a:cubicBezTo>
                    <a:pt x="61" y="292"/>
                    <a:pt x="57" y="282"/>
                    <a:pt x="48" y="279"/>
                  </a:cubicBezTo>
                  <a:cubicBezTo>
                    <a:pt x="51" y="271"/>
                    <a:pt x="55" y="263"/>
                    <a:pt x="59" y="255"/>
                  </a:cubicBezTo>
                  <a:cubicBezTo>
                    <a:pt x="61" y="255"/>
                    <a:pt x="63" y="255"/>
                    <a:pt x="65" y="256"/>
                  </a:cubicBezTo>
                  <a:cubicBezTo>
                    <a:pt x="67" y="261"/>
                    <a:pt x="68" y="266"/>
                    <a:pt x="69" y="272"/>
                  </a:cubicBezTo>
                  <a:cubicBezTo>
                    <a:pt x="71" y="280"/>
                    <a:pt x="73" y="288"/>
                    <a:pt x="76" y="296"/>
                  </a:cubicBezTo>
                  <a:cubicBezTo>
                    <a:pt x="78" y="300"/>
                    <a:pt x="79" y="304"/>
                    <a:pt x="81" y="308"/>
                  </a:cubicBezTo>
                  <a:cubicBezTo>
                    <a:pt x="82" y="310"/>
                    <a:pt x="83" y="311"/>
                    <a:pt x="85" y="313"/>
                  </a:cubicBezTo>
                  <a:cubicBezTo>
                    <a:pt x="85" y="314"/>
                    <a:pt x="86" y="315"/>
                    <a:pt x="87" y="316"/>
                  </a:cubicBezTo>
                  <a:cubicBezTo>
                    <a:pt x="87" y="316"/>
                    <a:pt x="87" y="316"/>
                    <a:pt x="87" y="316"/>
                  </a:cubicBezTo>
                  <a:cubicBezTo>
                    <a:pt x="87" y="316"/>
                    <a:pt x="87" y="316"/>
                    <a:pt x="87" y="316"/>
                  </a:cubicBezTo>
                  <a:cubicBezTo>
                    <a:pt x="88" y="318"/>
                    <a:pt x="89" y="319"/>
                    <a:pt x="91" y="321"/>
                  </a:cubicBezTo>
                  <a:cubicBezTo>
                    <a:pt x="96" y="326"/>
                    <a:pt x="104" y="330"/>
                    <a:pt x="112" y="331"/>
                  </a:cubicBezTo>
                  <a:cubicBezTo>
                    <a:pt x="120" y="332"/>
                    <a:pt x="128" y="331"/>
                    <a:pt x="136" y="330"/>
                  </a:cubicBezTo>
                  <a:cubicBezTo>
                    <a:pt x="150" y="327"/>
                    <a:pt x="163" y="321"/>
                    <a:pt x="176" y="314"/>
                  </a:cubicBezTo>
                  <a:cubicBezTo>
                    <a:pt x="180" y="312"/>
                    <a:pt x="183" y="308"/>
                    <a:pt x="184" y="304"/>
                  </a:cubicBezTo>
                  <a:cubicBezTo>
                    <a:pt x="185" y="298"/>
                    <a:pt x="183" y="291"/>
                    <a:pt x="178" y="287"/>
                  </a:cubicBezTo>
                  <a:cubicBezTo>
                    <a:pt x="176" y="285"/>
                    <a:pt x="173" y="284"/>
                    <a:pt x="170" y="284"/>
                  </a:cubicBezTo>
                  <a:cubicBezTo>
                    <a:pt x="168" y="284"/>
                    <a:pt x="167" y="284"/>
                    <a:pt x="165" y="284"/>
                  </a:cubicBezTo>
                  <a:cubicBezTo>
                    <a:pt x="164" y="285"/>
                    <a:pt x="162" y="285"/>
                    <a:pt x="161" y="286"/>
                  </a:cubicBezTo>
                  <a:cubicBezTo>
                    <a:pt x="158" y="287"/>
                    <a:pt x="155" y="288"/>
                    <a:pt x="153" y="289"/>
                  </a:cubicBezTo>
                  <a:cubicBezTo>
                    <a:pt x="149" y="291"/>
                    <a:pt x="145" y="292"/>
                    <a:pt x="142" y="293"/>
                  </a:cubicBezTo>
                  <a:cubicBezTo>
                    <a:pt x="137" y="294"/>
                    <a:pt x="133" y="295"/>
                    <a:pt x="129" y="296"/>
                  </a:cubicBezTo>
                  <a:cubicBezTo>
                    <a:pt x="125" y="296"/>
                    <a:pt x="121" y="297"/>
                    <a:pt x="117" y="296"/>
                  </a:cubicBezTo>
                  <a:cubicBezTo>
                    <a:pt x="117" y="295"/>
                    <a:pt x="114" y="291"/>
                    <a:pt x="112" y="280"/>
                  </a:cubicBezTo>
                  <a:cubicBezTo>
                    <a:pt x="111" y="271"/>
                    <a:pt x="109" y="262"/>
                    <a:pt x="109" y="254"/>
                  </a:cubicBezTo>
                  <a:cubicBezTo>
                    <a:pt x="108" y="245"/>
                    <a:pt x="108" y="237"/>
                    <a:pt x="107" y="229"/>
                  </a:cubicBezTo>
                  <a:cubicBezTo>
                    <a:pt x="110" y="223"/>
                    <a:pt x="111" y="217"/>
                    <a:pt x="111" y="211"/>
                  </a:cubicBezTo>
                  <a:cubicBezTo>
                    <a:pt x="111" y="204"/>
                    <a:pt x="111" y="198"/>
                    <a:pt x="111" y="192"/>
                  </a:cubicBezTo>
                  <a:cubicBezTo>
                    <a:pt x="112" y="183"/>
                    <a:pt x="112" y="174"/>
                    <a:pt x="114" y="166"/>
                  </a:cubicBezTo>
                  <a:cubicBezTo>
                    <a:pt x="117" y="152"/>
                    <a:pt x="122" y="139"/>
                    <a:pt x="122" y="137"/>
                  </a:cubicBezTo>
                  <a:cubicBezTo>
                    <a:pt x="221" y="101"/>
                    <a:pt x="221" y="101"/>
                    <a:pt x="221" y="101"/>
                  </a:cubicBezTo>
                  <a:cubicBezTo>
                    <a:pt x="221" y="101"/>
                    <a:pt x="222" y="100"/>
                    <a:pt x="222" y="100"/>
                  </a:cubicBezTo>
                  <a:cubicBezTo>
                    <a:pt x="228" y="97"/>
                    <a:pt x="231" y="90"/>
                    <a:pt x="229" y="84"/>
                  </a:cubicBezTo>
                  <a:cubicBezTo>
                    <a:pt x="226" y="78"/>
                    <a:pt x="220" y="74"/>
                    <a:pt x="213" y="76"/>
                  </a:cubicBezTo>
                  <a:cubicBezTo>
                    <a:pt x="213" y="76"/>
                    <a:pt x="122" y="99"/>
                    <a:pt x="115" y="100"/>
                  </a:cubicBezTo>
                  <a:cubicBezTo>
                    <a:pt x="100" y="102"/>
                    <a:pt x="90" y="98"/>
                    <a:pt x="80" y="86"/>
                  </a:cubicBezTo>
                  <a:cubicBezTo>
                    <a:pt x="66" y="69"/>
                    <a:pt x="26" y="8"/>
                    <a:pt x="26" y="8"/>
                  </a:cubicBezTo>
                  <a:cubicBezTo>
                    <a:pt x="21" y="2"/>
                    <a:pt x="13" y="0"/>
                    <a:pt x="7" y="4"/>
                  </a:cubicBezTo>
                  <a:close/>
                  <a:moveTo>
                    <a:pt x="7" y="4"/>
                  </a:moveTo>
                  <a:cubicBezTo>
                    <a:pt x="7" y="4"/>
                    <a:pt x="7" y="4"/>
                    <a:pt x="7" y="4"/>
                  </a:cubicBezTo>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48"/>
            <p:cNvSpPr>
              <a:spLocks noEditPoints="1"/>
            </p:cNvSpPr>
            <p:nvPr/>
          </p:nvSpPr>
          <p:spPr bwMode="auto">
            <a:xfrm>
              <a:off x="2941" y="2758"/>
              <a:ext cx="1364" cy="1357"/>
            </a:xfrm>
            <a:custGeom>
              <a:avLst/>
              <a:gdLst>
                <a:gd name="T0" fmla="*/ 880 w 899"/>
                <a:gd name="T1" fmla="*/ 316 h 894"/>
                <a:gd name="T2" fmla="*/ 809 w 899"/>
                <a:gd name="T3" fmla="*/ 177 h 894"/>
                <a:gd name="T4" fmla="*/ 695 w 899"/>
                <a:gd name="T5" fmla="*/ 70 h 894"/>
                <a:gd name="T6" fmla="*/ 551 w 899"/>
                <a:gd name="T7" fmla="*/ 9 h 894"/>
                <a:gd name="T8" fmla="*/ 395 w 899"/>
                <a:gd name="T9" fmla="*/ 0 h 894"/>
                <a:gd name="T10" fmla="*/ 245 w 899"/>
                <a:gd name="T11" fmla="*/ 46 h 894"/>
                <a:gd name="T12" fmla="*/ 120 w 899"/>
                <a:gd name="T13" fmla="*/ 140 h 894"/>
                <a:gd name="T14" fmla="*/ 35 w 899"/>
                <a:gd name="T15" fmla="*/ 271 h 894"/>
                <a:gd name="T16" fmla="*/ 0 w 899"/>
                <a:gd name="T17" fmla="*/ 423 h 894"/>
                <a:gd name="T18" fmla="*/ 0 w 899"/>
                <a:gd name="T19" fmla="*/ 471 h 894"/>
                <a:gd name="T20" fmla="*/ 35 w 899"/>
                <a:gd name="T21" fmla="*/ 623 h 894"/>
                <a:gd name="T22" fmla="*/ 120 w 899"/>
                <a:gd name="T23" fmla="*/ 754 h 894"/>
                <a:gd name="T24" fmla="*/ 245 w 899"/>
                <a:gd name="T25" fmla="*/ 849 h 894"/>
                <a:gd name="T26" fmla="*/ 395 w 899"/>
                <a:gd name="T27" fmla="*/ 894 h 894"/>
                <a:gd name="T28" fmla="*/ 551 w 899"/>
                <a:gd name="T29" fmla="*/ 886 h 894"/>
                <a:gd name="T30" fmla="*/ 695 w 899"/>
                <a:gd name="T31" fmla="*/ 825 h 894"/>
                <a:gd name="T32" fmla="*/ 809 w 899"/>
                <a:gd name="T33" fmla="*/ 718 h 894"/>
                <a:gd name="T34" fmla="*/ 880 w 899"/>
                <a:gd name="T35" fmla="*/ 579 h 894"/>
                <a:gd name="T36" fmla="*/ 499 w 899"/>
                <a:gd name="T37" fmla="*/ 149 h 894"/>
                <a:gd name="T38" fmla="*/ 499 w 899"/>
                <a:gd name="T39" fmla="*/ 149 h 894"/>
                <a:gd name="T40" fmla="*/ 577 w 899"/>
                <a:gd name="T41" fmla="*/ 348 h 894"/>
                <a:gd name="T42" fmla="*/ 544 w 899"/>
                <a:gd name="T43" fmla="*/ 560 h 894"/>
                <a:gd name="T44" fmla="*/ 576 w 899"/>
                <a:gd name="T45" fmla="*/ 372 h 894"/>
                <a:gd name="T46" fmla="*/ 605 w 899"/>
                <a:gd name="T47" fmla="*/ 402 h 894"/>
                <a:gd name="T48" fmla="*/ 605 w 899"/>
                <a:gd name="T49" fmla="*/ 402 h 894"/>
                <a:gd name="T50" fmla="*/ 569 w 899"/>
                <a:gd name="T51" fmla="*/ 533 h 894"/>
                <a:gd name="T52" fmla="*/ 606 w 899"/>
                <a:gd name="T53" fmla="*/ 487 h 894"/>
                <a:gd name="T54" fmla="*/ 597 w 899"/>
                <a:gd name="T55" fmla="*/ 447 h 894"/>
                <a:gd name="T56" fmla="*/ 610 w 899"/>
                <a:gd name="T57" fmla="*/ 467 h 894"/>
                <a:gd name="T58" fmla="*/ 525 w 899"/>
                <a:gd name="T59" fmla="*/ 321 h 894"/>
                <a:gd name="T60" fmla="*/ 514 w 899"/>
                <a:gd name="T61" fmla="*/ 299 h 894"/>
                <a:gd name="T62" fmla="*/ 455 w 899"/>
                <a:gd name="T63" fmla="*/ 286 h 894"/>
                <a:gd name="T64" fmla="*/ 455 w 899"/>
                <a:gd name="T65" fmla="*/ 286 h 894"/>
                <a:gd name="T66" fmla="*/ 449 w 899"/>
                <a:gd name="T67" fmla="*/ 342 h 894"/>
                <a:gd name="T68" fmla="*/ 513 w 899"/>
                <a:gd name="T69" fmla="*/ 580 h 894"/>
                <a:gd name="T70" fmla="*/ 382 w 899"/>
                <a:gd name="T71" fmla="*/ 594 h 894"/>
                <a:gd name="T72" fmla="*/ 306 w 899"/>
                <a:gd name="T73" fmla="*/ 413 h 894"/>
                <a:gd name="T74" fmla="*/ 306 w 899"/>
                <a:gd name="T75" fmla="*/ 413 h 894"/>
                <a:gd name="T76" fmla="*/ 311 w 899"/>
                <a:gd name="T77" fmla="*/ 396 h 894"/>
                <a:gd name="T78" fmla="*/ 289 w 899"/>
                <a:gd name="T79" fmla="*/ 470 h 894"/>
                <a:gd name="T80" fmla="*/ 313 w 899"/>
                <a:gd name="T81" fmla="*/ 504 h 894"/>
                <a:gd name="T82" fmla="*/ 321 w 899"/>
                <a:gd name="T83" fmla="*/ 520 h 894"/>
                <a:gd name="T84" fmla="*/ 321 w 899"/>
                <a:gd name="T85" fmla="*/ 520 h 894"/>
                <a:gd name="T86" fmla="*/ 340 w 899"/>
                <a:gd name="T87" fmla="*/ 349 h 894"/>
                <a:gd name="T88" fmla="*/ 348 w 899"/>
                <a:gd name="T89" fmla="*/ 573 h 894"/>
                <a:gd name="T90" fmla="*/ 359 w 899"/>
                <a:gd name="T91" fmla="*/ 313 h 894"/>
                <a:gd name="T92" fmla="*/ 435 w 899"/>
                <a:gd name="T93" fmla="*/ 286 h 894"/>
                <a:gd name="T94" fmla="*/ 435 w 899"/>
                <a:gd name="T95" fmla="*/ 286 h 894"/>
                <a:gd name="T96" fmla="*/ 400 w 899"/>
                <a:gd name="T97" fmla="*/ 308 h 894"/>
                <a:gd name="T98" fmla="*/ 312 w 899"/>
                <a:gd name="T99" fmla="*/ 311 h 894"/>
                <a:gd name="T100" fmla="*/ 147 w 899"/>
                <a:gd name="T101" fmla="*/ 447 h 894"/>
                <a:gd name="T102" fmla="*/ 263 w 899"/>
                <a:gd name="T103" fmla="*/ 498 h 894"/>
                <a:gd name="T104" fmla="*/ 312 w 899"/>
                <a:gd name="T105" fmla="*/ 583 h 894"/>
                <a:gd name="T106" fmla="*/ 401 w 899"/>
                <a:gd name="T107" fmla="*/ 602 h 894"/>
                <a:gd name="T108" fmla="*/ 449 w 899"/>
                <a:gd name="T109" fmla="*/ 609 h 894"/>
                <a:gd name="T110" fmla="*/ 461 w 899"/>
                <a:gd name="T111" fmla="*/ 609 h 894"/>
                <a:gd name="T112" fmla="*/ 500 w 899"/>
                <a:gd name="T113" fmla="*/ 601 h 894"/>
                <a:gd name="T114" fmla="*/ 499 w 899"/>
                <a:gd name="T115" fmla="*/ 634 h 894"/>
                <a:gd name="T116" fmla="*/ 732 w 899"/>
                <a:gd name="T117" fmla="*/ 554 h 894"/>
                <a:gd name="T118" fmla="*/ 732 w 899"/>
                <a:gd name="T119" fmla="*/ 341 h 8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99" h="894">
                  <a:moveTo>
                    <a:pt x="828" y="447"/>
                  </a:moveTo>
                  <a:cubicBezTo>
                    <a:pt x="828" y="443"/>
                    <a:pt x="828" y="440"/>
                    <a:pt x="828" y="436"/>
                  </a:cubicBezTo>
                  <a:cubicBezTo>
                    <a:pt x="899" y="423"/>
                    <a:pt x="899" y="423"/>
                    <a:pt x="899" y="423"/>
                  </a:cubicBezTo>
                  <a:cubicBezTo>
                    <a:pt x="880" y="316"/>
                    <a:pt x="880" y="316"/>
                    <a:pt x="880" y="316"/>
                  </a:cubicBezTo>
                  <a:cubicBezTo>
                    <a:pt x="809" y="328"/>
                    <a:pt x="809" y="328"/>
                    <a:pt x="809" y="328"/>
                  </a:cubicBezTo>
                  <a:cubicBezTo>
                    <a:pt x="806" y="321"/>
                    <a:pt x="804" y="314"/>
                    <a:pt x="801" y="307"/>
                  </a:cubicBezTo>
                  <a:cubicBezTo>
                    <a:pt x="864" y="271"/>
                    <a:pt x="864" y="271"/>
                    <a:pt x="864" y="271"/>
                  </a:cubicBezTo>
                  <a:cubicBezTo>
                    <a:pt x="809" y="177"/>
                    <a:pt x="809" y="177"/>
                    <a:pt x="809" y="177"/>
                  </a:cubicBezTo>
                  <a:cubicBezTo>
                    <a:pt x="746" y="213"/>
                    <a:pt x="746" y="213"/>
                    <a:pt x="746" y="213"/>
                  </a:cubicBezTo>
                  <a:cubicBezTo>
                    <a:pt x="742" y="207"/>
                    <a:pt x="737" y="201"/>
                    <a:pt x="732" y="195"/>
                  </a:cubicBezTo>
                  <a:cubicBezTo>
                    <a:pt x="778" y="140"/>
                    <a:pt x="778" y="140"/>
                    <a:pt x="778" y="140"/>
                  </a:cubicBezTo>
                  <a:cubicBezTo>
                    <a:pt x="695" y="70"/>
                    <a:pt x="695" y="70"/>
                    <a:pt x="695" y="70"/>
                  </a:cubicBezTo>
                  <a:cubicBezTo>
                    <a:pt x="648" y="125"/>
                    <a:pt x="648" y="125"/>
                    <a:pt x="648" y="125"/>
                  </a:cubicBezTo>
                  <a:cubicBezTo>
                    <a:pt x="642" y="121"/>
                    <a:pt x="635" y="117"/>
                    <a:pt x="629" y="114"/>
                  </a:cubicBezTo>
                  <a:cubicBezTo>
                    <a:pt x="653" y="46"/>
                    <a:pt x="653" y="46"/>
                    <a:pt x="653" y="46"/>
                  </a:cubicBezTo>
                  <a:cubicBezTo>
                    <a:pt x="551" y="9"/>
                    <a:pt x="551" y="9"/>
                    <a:pt x="551" y="9"/>
                  </a:cubicBezTo>
                  <a:cubicBezTo>
                    <a:pt x="526" y="76"/>
                    <a:pt x="526" y="76"/>
                    <a:pt x="526" y="76"/>
                  </a:cubicBezTo>
                  <a:cubicBezTo>
                    <a:pt x="519" y="75"/>
                    <a:pt x="511" y="74"/>
                    <a:pt x="504" y="73"/>
                  </a:cubicBezTo>
                  <a:cubicBezTo>
                    <a:pt x="504" y="0"/>
                    <a:pt x="504" y="0"/>
                    <a:pt x="504" y="0"/>
                  </a:cubicBezTo>
                  <a:cubicBezTo>
                    <a:pt x="395" y="0"/>
                    <a:pt x="395" y="0"/>
                    <a:pt x="395" y="0"/>
                  </a:cubicBezTo>
                  <a:cubicBezTo>
                    <a:pt x="395" y="73"/>
                    <a:pt x="395" y="73"/>
                    <a:pt x="395" y="73"/>
                  </a:cubicBezTo>
                  <a:cubicBezTo>
                    <a:pt x="387" y="74"/>
                    <a:pt x="380" y="75"/>
                    <a:pt x="372" y="76"/>
                  </a:cubicBezTo>
                  <a:cubicBezTo>
                    <a:pt x="348" y="9"/>
                    <a:pt x="348" y="9"/>
                    <a:pt x="348" y="9"/>
                  </a:cubicBezTo>
                  <a:cubicBezTo>
                    <a:pt x="245" y="46"/>
                    <a:pt x="245" y="46"/>
                    <a:pt x="245" y="46"/>
                  </a:cubicBezTo>
                  <a:cubicBezTo>
                    <a:pt x="270" y="114"/>
                    <a:pt x="270" y="114"/>
                    <a:pt x="270" y="114"/>
                  </a:cubicBezTo>
                  <a:cubicBezTo>
                    <a:pt x="263" y="117"/>
                    <a:pt x="257" y="121"/>
                    <a:pt x="250" y="125"/>
                  </a:cubicBezTo>
                  <a:cubicBezTo>
                    <a:pt x="204" y="70"/>
                    <a:pt x="204" y="70"/>
                    <a:pt x="204" y="70"/>
                  </a:cubicBezTo>
                  <a:cubicBezTo>
                    <a:pt x="120" y="140"/>
                    <a:pt x="120" y="140"/>
                    <a:pt x="120" y="140"/>
                  </a:cubicBezTo>
                  <a:cubicBezTo>
                    <a:pt x="167" y="195"/>
                    <a:pt x="167" y="195"/>
                    <a:pt x="167" y="195"/>
                  </a:cubicBezTo>
                  <a:cubicBezTo>
                    <a:pt x="162" y="201"/>
                    <a:pt x="157" y="207"/>
                    <a:pt x="152" y="213"/>
                  </a:cubicBezTo>
                  <a:cubicBezTo>
                    <a:pt x="90" y="177"/>
                    <a:pt x="90" y="177"/>
                    <a:pt x="90" y="177"/>
                  </a:cubicBezTo>
                  <a:cubicBezTo>
                    <a:pt x="35" y="271"/>
                    <a:pt x="35" y="271"/>
                    <a:pt x="35" y="271"/>
                  </a:cubicBezTo>
                  <a:cubicBezTo>
                    <a:pt x="97" y="307"/>
                    <a:pt x="97" y="307"/>
                    <a:pt x="97" y="307"/>
                  </a:cubicBezTo>
                  <a:cubicBezTo>
                    <a:pt x="95" y="314"/>
                    <a:pt x="92" y="321"/>
                    <a:pt x="90" y="328"/>
                  </a:cubicBezTo>
                  <a:cubicBezTo>
                    <a:pt x="19" y="316"/>
                    <a:pt x="19" y="316"/>
                    <a:pt x="19" y="316"/>
                  </a:cubicBezTo>
                  <a:cubicBezTo>
                    <a:pt x="0" y="423"/>
                    <a:pt x="0" y="423"/>
                    <a:pt x="0" y="423"/>
                  </a:cubicBezTo>
                  <a:cubicBezTo>
                    <a:pt x="71" y="436"/>
                    <a:pt x="71" y="436"/>
                    <a:pt x="71" y="436"/>
                  </a:cubicBezTo>
                  <a:cubicBezTo>
                    <a:pt x="71" y="440"/>
                    <a:pt x="71" y="443"/>
                    <a:pt x="71" y="447"/>
                  </a:cubicBezTo>
                  <a:cubicBezTo>
                    <a:pt x="71" y="451"/>
                    <a:pt x="71" y="455"/>
                    <a:pt x="71" y="459"/>
                  </a:cubicBezTo>
                  <a:cubicBezTo>
                    <a:pt x="0" y="471"/>
                    <a:pt x="0" y="471"/>
                    <a:pt x="0" y="471"/>
                  </a:cubicBezTo>
                  <a:cubicBezTo>
                    <a:pt x="19" y="579"/>
                    <a:pt x="19" y="579"/>
                    <a:pt x="19" y="579"/>
                  </a:cubicBezTo>
                  <a:cubicBezTo>
                    <a:pt x="90" y="566"/>
                    <a:pt x="90" y="566"/>
                    <a:pt x="90" y="566"/>
                  </a:cubicBezTo>
                  <a:cubicBezTo>
                    <a:pt x="92" y="573"/>
                    <a:pt x="95" y="580"/>
                    <a:pt x="97" y="587"/>
                  </a:cubicBezTo>
                  <a:cubicBezTo>
                    <a:pt x="35" y="623"/>
                    <a:pt x="35" y="623"/>
                    <a:pt x="35" y="623"/>
                  </a:cubicBezTo>
                  <a:cubicBezTo>
                    <a:pt x="90" y="718"/>
                    <a:pt x="90" y="718"/>
                    <a:pt x="90" y="718"/>
                  </a:cubicBezTo>
                  <a:cubicBezTo>
                    <a:pt x="152" y="682"/>
                    <a:pt x="152" y="682"/>
                    <a:pt x="152" y="682"/>
                  </a:cubicBezTo>
                  <a:cubicBezTo>
                    <a:pt x="157" y="688"/>
                    <a:pt x="162" y="694"/>
                    <a:pt x="167" y="699"/>
                  </a:cubicBezTo>
                  <a:cubicBezTo>
                    <a:pt x="120" y="754"/>
                    <a:pt x="120" y="754"/>
                    <a:pt x="120" y="754"/>
                  </a:cubicBezTo>
                  <a:cubicBezTo>
                    <a:pt x="204" y="825"/>
                    <a:pt x="204" y="825"/>
                    <a:pt x="204" y="825"/>
                  </a:cubicBezTo>
                  <a:cubicBezTo>
                    <a:pt x="250" y="769"/>
                    <a:pt x="250" y="769"/>
                    <a:pt x="250" y="769"/>
                  </a:cubicBezTo>
                  <a:cubicBezTo>
                    <a:pt x="257" y="773"/>
                    <a:pt x="263" y="777"/>
                    <a:pt x="270" y="781"/>
                  </a:cubicBezTo>
                  <a:cubicBezTo>
                    <a:pt x="245" y="849"/>
                    <a:pt x="245" y="849"/>
                    <a:pt x="245" y="849"/>
                  </a:cubicBezTo>
                  <a:cubicBezTo>
                    <a:pt x="348" y="886"/>
                    <a:pt x="348" y="886"/>
                    <a:pt x="348" y="886"/>
                  </a:cubicBezTo>
                  <a:cubicBezTo>
                    <a:pt x="372" y="818"/>
                    <a:pt x="372" y="818"/>
                    <a:pt x="372" y="818"/>
                  </a:cubicBezTo>
                  <a:cubicBezTo>
                    <a:pt x="380" y="820"/>
                    <a:pt x="387" y="821"/>
                    <a:pt x="395" y="822"/>
                  </a:cubicBezTo>
                  <a:cubicBezTo>
                    <a:pt x="395" y="894"/>
                    <a:pt x="395" y="894"/>
                    <a:pt x="395" y="894"/>
                  </a:cubicBezTo>
                  <a:cubicBezTo>
                    <a:pt x="504" y="894"/>
                    <a:pt x="504" y="894"/>
                    <a:pt x="504" y="894"/>
                  </a:cubicBezTo>
                  <a:cubicBezTo>
                    <a:pt x="504" y="822"/>
                    <a:pt x="504" y="822"/>
                    <a:pt x="504" y="822"/>
                  </a:cubicBezTo>
                  <a:cubicBezTo>
                    <a:pt x="511" y="821"/>
                    <a:pt x="519" y="820"/>
                    <a:pt x="526" y="818"/>
                  </a:cubicBezTo>
                  <a:cubicBezTo>
                    <a:pt x="551" y="886"/>
                    <a:pt x="551" y="886"/>
                    <a:pt x="551" y="886"/>
                  </a:cubicBezTo>
                  <a:cubicBezTo>
                    <a:pt x="653" y="848"/>
                    <a:pt x="653" y="848"/>
                    <a:pt x="653" y="848"/>
                  </a:cubicBezTo>
                  <a:cubicBezTo>
                    <a:pt x="629" y="781"/>
                    <a:pt x="629" y="781"/>
                    <a:pt x="629" y="781"/>
                  </a:cubicBezTo>
                  <a:cubicBezTo>
                    <a:pt x="635" y="777"/>
                    <a:pt x="642" y="773"/>
                    <a:pt x="648" y="769"/>
                  </a:cubicBezTo>
                  <a:cubicBezTo>
                    <a:pt x="695" y="825"/>
                    <a:pt x="695" y="825"/>
                    <a:pt x="695" y="825"/>
                  </a:cubicBezTo>
                  <a:cubicBezTo>
                    <a:pt x="778" y="754"/>
                    <a:pt x="778" y="754"/>
                    <a:pt x="778" y="754"/>
                  </a:cubicBezTo>
                  <a:cubicBezTo>
                    <a:pt x="732" y="699"/>
                    <a:pt x="732" y="699"/>
                    <a:pt x="732" y="699"/>
                  </a:cubicBezTo>
                  <a:cubicBezTo>
                    <a:pt x="737" y="694"/>
                    <a:pt x="742" y="688"/>
                    <a:pt x="746" y="682"/>
                  </a:cubicBezTo>
                  <a:cubicBezTo>
                    <a:pt x="809" y="718"/>
                    <a:pt x="809" y="718"/>
                    <a:pt x="809" y="718"/>
                  </a:cubicBezTo>
                  <a:cubicBezTo>
                    <a:pt x="864" y="623"/>
                    <a:pt x="864" y="623"/>
                    <a:pt x="864" y="623"/>
                  </a:cubicBezTo>
                  <a:cubicBezTo>
                    <a:pt x="801" y="587"/>
                    <a:pt x="801" y="587"/>
                    <a:pt x="801" y="587"/>
                  </a:cubicBezTo>
                  <a:cubicBezTo>
                    <a:pt x="804" y="580"/>
                    <a:pt x="806" y="573"/>
                    <a:pt x="809" y="566"/>
                  </a:cubicBezTo>
                  <a:cubicBezTo>
                    <a:pt x="880" y="579"/>
                    <a:pt x="880" y="579"/>
                    <a:pt x="880" y="579"/>
                  </a:cubicBezTo>
                  <a:cubicBezTo>
                    <a:pt x="899" y="471"/>
                    <a:pt x="899" y="471"/>
                    <a:pt x="899" y="471"/>
                  </a:cubicBezTo>
                  <a:cubicBezTo>
                    <a:pt x="828" y="459"/>
                    <a:pt x="828" y="459"/>
                    <a:pt x="828" y="459"/>
                  </a:cubicBezTo>
                  <a:cubicBezTo>
                    <a:pt x="828" y="455"/>
                    <a:pt x="828" y="451"/>
                    <a:pt x="828" y="447"/>
                  </a:cubicBezTo>
                  <a:close/>
                  <a:moveTo>
                    <a:pt x="499" y="149"/>
                  </a:moveTo>
                  <a:cubicBezTo>
                    <a:pt x="572" y="161"/>
                    <a:pt x="637" y="200"/>
                    <a:pt x="683" y="255"/>
                  </a:cubicBezTo>
                  <a:cubicBezTo>
                    <a:pt x="586" y="311"/>
                    <a:pt x="586" y="311"/>
                    <a:pt x="586" y="311"/>
                  </a:cubicBezTo>
                  <a:cubicBezTo>
                    <a:pt x="562" y="287"/>
                    <a:pt x="532" y="270"/>
                    <a:pt x="499" y="261"/>
                  </a:cubicBezTo>
                  <a:lnTo>
                    <a:pt x="499" y="149"/>
                  </a:lnTo>
                  <a:close/>
                  <a:moveTo>
                    <a:pt x="566" y="357"/>
                  </a:moveTo>
                  <a:cubicBezTo>
                    <a:pt x="562" y="352"/>
                    <a:pt x="558" y="348"/>
                    <a:pt x="554" y="343"/>
                  </a:cubicBezTo>
                  <a:cubicBezTo>
                    <a:pt x="564" y="333"/>
                    <a:pt x="564" y="333"/>
                    <a:pt x="564" y="333"/>
                  </a:cubicBezTo>
                  <a:cubicBezTo>
                    <a:pt x="568" y="338"/>
                    <a:pt x="573" y="343"/>
                    <a:pt x="577" y="348"/>
                  </a:cubicBezTo>
                  <a:lnTo>
                    <a:pt x="566" y="357"/>
                  </a:lnTo>
                  <a:close/>
                  <a:moveTo>
                    <a:pt x="568" y="558"/>
                  </a:moveTo>
                  <a:cubicBezTo>
                    <a:pt x="563" y="562"/>
                    <a:pt x="558" y="567"/>
                    <a:pt x="553" y="571"/>
                  </a:cubicBezTo>
                  <a:cubicBezTo>
                    <a:pt x="544" y="560"/>
                    <a:pt x="544" y="560"/>
                    <a:pt x="544" y="560"/>
                  </a:cubicBezTo>
                  <a:cubicBezTo>
                    <a:pt x="548" y="556"/>
                    <a:pt x="553" y="552"/>
                    <a:pt x="557" y="548"/>
                  </a:cubicBezTo>
                  <a:lnTo>
                    <a:pt x="568" y="558"/>
                  </a:lnTo>
                  <a:close/>
                  <a:moveTo>
                    <a:pt x="584" y="389"/>
                  </a:moveTo>
                  <a:cubicBezTo>
                    <a:pt x="582" y="383"/>
                    <a:pt x="579" y="377"/>
                    <a:pt x="576" y="372"/>
                  </a:cubicBezTo>
                  <a:cubicBezTo>
                    <a:pt x="588" y="365"/>
                    <a:pt x="588" y="365"/>
                    <a:pt x="588" y="365"/>
                  </a:cubicBezTo>
                  <a:cubicBezTo>
                    <a:pt x="592" y="371"/>
                    <a:pt x="595" y="377"/>
                    <a:pt x="598" y="383"/>
                  </a:cubicBezTo>
                  <a:lnTo>
                    <a:pt x="584" y="389"/>
                  </a:lnTo>
                  <a:close/>
                  <a:moveTo>
                    <a:pt x="605" y="402"/>
                  </a:moveTo>
                  <a:cubicBezTo>
                    <a:pt x="606" y="408"/>
                    <a:pt x="608" y="415"/>
                    <a:pt x="609" y="422"/>
                  </a:cubicBezTo>
                  <a:cubicBezTo>
                    <a:pt x="595" y="424"/>
                    <a:pt x="595" y="424"/>
                    <a:pt x="595" y="424"/>
                  </a:cubicBezTo>
                  <a:cubicBezTo>
                    <a:pt x="594" y="418"/>
                    <a:pt x="592" y="412"/>
                    <a:pt x="591" y="406"/>
                  </a:cubicBezTo>
                  <a:lnTo>
                    <a:pt x="605" y="402"/>
                  </a:lnTo>
                  <a:close/>
                  <a:moveTo>
                    <a:pt x="579" y="518"/>
                  </a:moveTo>
                  <a:cubicBezTo>
                    <a:pt x="591" y="525"/>
                    <a:pt x="591" y="525"/>
                    <a:pt x="591" y="525"/>
                  </a:cubicBezTo>
                  <a:cubicBezTo>
                    <a:pt x="588" y="531"/>
                    <a:pt x="584" y="536"/>
                    <a:pt x="580" y="542"/>
                  </a:cubicBezTo>
                  <a:cubicBezTo>
                    <a:pt x="569" y="533"/>
                    <a:pt x="569" y="533"/>
                    <a:pt x="569" y="533"/>
                  </a:cubicBezTo>
                  <a:cubicBezTo>
                    <a:pt x="572" y="528"/>
                    <a:pt x="576" y="523"/>
                    <a:pt x="579" y="518"/>
                  </a:cubicBezTo>
                  <a:close/>
                  <a:moveTo>
                    <a:pt x="586" y="501"/>
                  </a:moveTo>
                  <a:cubicBezTo>
                    <a:pt x="589" y="495"/>
                    <a:pt x="590" y="490"/>
                    <a:pt x="592" y="484"/>
                  </a:cubicBezTo>
                  <a:cubicBezTo>
                    <a:pt x="606" y="487"/>
                    <a:pt x="606" y="487"/>
                    <a:pt x="606" y="487"/>
                  </a:cubicBezTo>
                  <a:cubicBezTo>
                    <a:pt x="604" y="494"/>
                    <a:pt x="602" y="500"/>
                    <a:pt x="600" y="507"/>
                  </a:cubicBezTo>
                  <a:lnTo>
                    <a:pt x="586" y="501"/>
                  </a:lnTo>
                  <a:close/>
                  <a:moveTo>
                    <a:pt x="595" y="466"/>
                  </a:moveTo>
                  <a:cubicBezTo>
                    <a:pt x="596" y="460"/>
                    <a:pt x="597" y="453"/>
                    <a:pt x="597" y="447"/>
                  </a:cubicBezTo>
                  <a:cubicBezTo>
                    <a:pt x="597" y="446"/>
                    <a:pt x="596" y="444"/>
                    <a:pt x="596" y="442"/>
                  </a:cubicBezTo>
                  <a:cubicBezTo>
                    <a:pt x="611" y="442"/>
                    <a:pt x="611" y="442"/>
                    <a:pt x="611" y="442"/>
                  </a:cubicBezTo>
                  <a:cubicBezTo>
                    <a:pt x="611" y="444"/>
                    <a:pt x="611" y="445"/>
                    <a:pt x="611" y="447"/>
                  </a:cubicBezTo>
                  <a:cubicBezTo>
                    <a:pt x="611" y="454"/>
                    <a:pt x="611" y="461"/>
                    <a:pt x="610" y="467"/>
                  </a:cubicBezTo>
                  <a:lnTo>
                    <a:pt x="595" y="466"/>
                  </a:lnTo>
                  <a:close/>
                  <a:moveTo>
                    <a:pt x="549" y="320"/>
                  </a:moveTo>
                  <a:cubicBezTo>
                    <a:pt x="540" y="331"/>
                    <a:pt x="540" y="331"/>
                    <a:pt x="540" y="331"/>
                  </a:cubicBezTo>
                  <a:cubicBezTo>
                    <a:pt x="535" y="327"/>
                    <a:pt x="530" y="324"/>
                    <a:pt x="525" y="321"/>
                  </a:cubicBezTo>
                  <a:cubicBezTo>
                    <a:pt x="532" y="308"/>
                    <a:pt x="532" y="308"/>
                    <a:pt x="532" y="308"/>
                  </a:cubicBezTo>
                  <a:cubicBezTo>
                    <a:pt x="538" y="312"/>
                    <a:pt x="543" y="315"/>
                    <a:pt x="549" y="320"/>
                  </a:cubicBezTo>
                  <a:close/>
                  <a:moveTo>
                    <a:pt x="495" y="292"/>
                  </a:moveTo>
                  <a:cubicBezTo>
                    <a:pt x="501" y="294"/>
                    <a:pt x="508" y="296"/>
                    <a:pt x="514" y="299"/>
                  </a:cubicBezTo>
                  <a:cubicBezTo>
                    <a:pt x="508" y="312"/>
                    <a:pt x="508" y="312"/>
                    <a:pt x="508" y="312"/>
                  </a:cubicBezTo>
                  <a:cubicBezTo>
                    <a:pt x="503" y="310"/>
                    <a:pt x="497" y="308"/>
                    <a:pt x="491" y="306"/>
                  </a:cubicBezTo>
                  <a:lnTo>
                    <a:pt x="495" y="292"/>
                  </a:lnTo>
                  <a:close/>
                  <a:moveTo>
                    <a:pt x="455" y="286"/>
                  </a:moveTo>
                  <a:cubicBezTo>
                    <a:pt x="462" y="286"/>
                    <a:pt x="469" y="286"/>
                    <a:pt x="475" y="288"/>
                  </a:cubicBezTo>
                  <a:cubicBezTo>
                    <a:pt x="473" y="302"/>
                    <a:pt x="473" y="302"/>
                    <a:pt x="473" y="302"/>
                  </a:cubicBezTo>
                  <a:cubicBezTo>
                    <a:pt x="467" y="301"/>
                    <a:pt x="461" y="300"/>
                    <a:pt x="455" y="300"/>
                  </a:cubicBezTo>
                  <a:lnTo>
                    <a:pt x="455" y="286"/>
                  </a:lnTo>
                  <a:close/>
                  <a:moveTo>
                    <a:pt x="554" y="447"/>
                  </a:moveTo>
                  <a:cubicBezTo>
                    <a:pt x="554" y="505"/>
                    <a:pt x="507" y="552"/>
                    <a:pt x="449" y="552"/>
                  </a:cubicBezTo>
                  <a:cubicBezTo>
                    <a:pt x="391" y="552"/>
                    <a:pt x="344" y="505"/>
                    <a:pt x="344" y="447"/>
                  </a:cubicBezTo>
                  <a:cubicBezTo>
                    <a:pt x="344" y="389"/>
                    <a:pt x="391" y="342"/>
                    <a:pt x="449" y="342"/>
                  </a:cubicBezTo>
                  <a:cubicBezTo>
                    <a:pt x="507" y="342"/>
                    <a:pt x="554" y="389"/>
                    <a:pt x="554" y="447"/>
                  </a:cubicBezTo>
                  <a:close/>
                  <a:moveTo>
                    <a:pt x="537" y="583"/>
                  </a:moveTo>
                  <a:cubicBezTo>
                    <a:pt x="531" y="587"/>
                    <a:pt x="525" y="590"/>
                    <a:pt x="519" y="593"/>
                  </a:cubicBezTo>
                  <a:cubicBezTo>
                    <a:pt x="513" y="580"/>
                    <a:pt x="513" y="580"/>
                    <a:pt x="513" y="580"/>
                  </a:cubicBezTo>
                  <a:cubicBezTo>
                    <a:pt x="518" y="578"/>
                    <a:pt x="524" y="575"/>
                    <a:pt x="529" y="571"/>
                  </a:cubicBezTo>
                  <a:lnTo>
                    <a:pt x="537" y="583"/>
                  </a:lnTo>
                  <a:close/>
                  <a:moveTo>
                    <a:pt x="388" y="581"/>
                  </a:moveTo>
                  <a:cubicBezTo>
                    <a:pt x="382" y="594"/>
                    <a:pt x="382" y="594"/>
                    <a:pt x="382" y="594"/>
                  </a:cubicBezTo>
                  <a:cubicBezTo>
                    <a:pt x="376" y="592"/>
                    <a:pt x="370" y="588"/>
                    <a:pt x="364" y="585"/>
                  </a:cubicBezTo>
                  <a:cubicBezTo>
                    <a:pt x="372" y="573"/>
                    <a:pt x="372" y="573"/>
                    <a:pt x="372" y="573"/>
                  </a:cubicBezTo>
                  <a:cubicBezTo>
                    <a:pt x="377" y="576"/>
                    <a:pt x="382" y="579"/>
                    <a:pt x="388" y="581"/>
                  </a:cubicBezTo>
                  <a:close/>
                  <a:moveTo>
                    <a:pt x="306" y="413"/>
                  </a:moveTo>
                  <a:cubicBezTo>
                    <a:pt x="305" y="419"/>
                    <a:pt x="303" y="425"/>
                    <a:pt x="303" y="431"/>
                  </a:cubicBezTo>
                  <a:cubicBezTo>
                    <a:pt x="288" y="430"/>
                    <a:pt x="288" y="430"/>
                    <a:pt x="288" y="430"/>
                  </a:cubicBezTo>
                  <a:cubicBezTo>
                    <a:pt x="289" y="423"/>
                    <a:pt x="290" y="416"/>
                    <a:pt x="292" y="410"/>
                  </a:cubicBezTo>
                  <a:lnTo>
                    <a:pt x="306" y="413"/>
                  </a:lnTo>
                  <a:close/>
                  <a:moveTo>
                    <a:pt x="298" y="391"/>
                  </a:moveTo>
                  <a:cubicBezTo>
                    <a:pt x="300" y="384"/>
                    <a:pt x="303" y="378"/>
                    <a:pt x="306" y="372"/>
                  </a:cubicBezTo>
                  <a:cubicBezTo>
                    <a:pt x="319" y="379"/>
                    <a:pt x="319" y="379"/>
                    <a:pt x="319" y="379"/>
                  </a:cubicBezTo>
                  <a:cubicBezTo>
                    <a:pt x="316" y="384"/>
                    <a:pt x="313" y="390"/>
                    <a:pt x="311" y="396"/>
                  </a:cubicBezTo>
                  <a:lnTo>
                    <a:pt x="298" y="391"/>
                  </a:lnTo>
                  <a:close/>
                  <a:moveTo>
                    <a:pt x="302" y="450"/>
                  </a:moveTo>
                  <a:cubicBezTo>
                    <a:pt x="302" y="456"/>
                    <a:pt x="303" y="462"/>
                    <a:pt x="303" y="468"/>
                  </a:cubicBezTo>
                  <a:cubicBezTo>
                    <a:pt x="289" y="470"/>
                    <a:pt x="289" y="470"/>
                    <a:pt x="289" y="470"/>
                  </a:cubicBezTo>
                  <a:cubicBezTo>
                    <a:pt x="288" y="464"/>
                    <a:pt x="288" y="457"/>
                    <a:pt x="288" y="450"/>
                  </a:cubicBezTo>
                  <a:lnTo>
                    <a:pt x="302" y="450"/>
                  </a:lnTo>
                  <a:close/>
                  <a:moveTo>
                    <a:pt x="307" y="486"/>
                  </a:moveTo>
                  <a:cubicBezTo>
                    <a:pt x="309" y="492"/>
                    <a:pt x="311" y="498"/>
                    <a:pt x="313" y="504"/>
                  </a:cubicBezTo>
                  <a:cubicBezTo>
                    <a:pt x="300" y="509"/>
                    <a:pt x="300" y="509"/>
                    <a:pt x="300" y="509"/>
                  </a:cubicBezTo>
                  <a:cubicBezTo>
                    <a:pt x="297" y="503"/>
                    <a:pt x="295" y="496"/>
                    <a:pt x="293" y="490"/>
                  </a:cubicBezTo>
                  <a:lnTo>
                    <a:pt x="307" y="486"/>
                  </a:lnTo>
                  <a:close/>
                  <a:moveTo>
                    <a:pt x="321" y="520"/>
                  </a:moveTo>
                  <a:cubicBezTo>
                    <a:pt x="324" y="525"/>
                    <a:pt x="328" y="531"/>
                    <a:pt x="331" y="535"/>
                  </a:cubicBezTo>
                  <a:cubicBezTo>
                    <a:pt x="320" y="544"/>
                    <a:pt x="320" y="544"/>
                    <a:pt x="320" y="544"/>
                  </a:cubicBezTo>
                  <a:cubicBezTo>
                    <a:pt x="316" y="539"/>
                    <a:pt x="312" y="533"/>
                    <a:pt x="309" y="527"/>
                  </a:cubicBezTo>
                  <a:lnTo>
                    <a:pt x="321" y="520"/>
                  </a:lnTo>
                  <a:close/>
                  <a:moveTo>
                    <a:pt x="328" y="363"/>
                  </a:moveTo>
                  <a:cubicBezTo>
                    <a:pt x="316" y="355"/>
                    <a:pt x="316" y="355"/>
                    <a:pt x="316" y="355"/>
                  </a:cubicBezTo>
                  <a:cubicBezTo>
                    <a:pt x="320" y="349"/>
                    <a:pt x="325" y="344"/>
                    <a:pt x="329" y="339"/>
                  </a:cubicBezTo>
                  <a:cubicBezTo>
                    <a:pt x="340" y="349"/>
                    <a:pt x="340" y="349"/>
                    <a:pt x="340" y="349"/>
                  </a:cubicBezTo>
                  <a:cubicBezTo>
                    <a:pt x="336" y="353"/>
                    <a:pt x="332" y="358"/>
                    <a:pt x="328" y="363"/>
                  </a:cubicBezTo>
                  <a:close/>
                  <a:moveTo>
                    <a:pt x="343" y="549"/>
                  </a:moveTo>
                  <a:cubicBezTo>
                    <a:pt x="347" y="554"/>
                    <a:pt x="352" y="558"/>
                    <a:pt x="357" y="562"/>
                  </a:cubicBezTo>
                  <a:cubicBezTo>
                    <a:pt x="348" y="573"/>
                    <a:pt x="348" y="573"/>
                    <a:pt x="348" y="573"/>
                  </a:cubicBezTo>
                  <a:cubicBezTo>
                    <a:pt x="342" y="569"/>
                    <a:pt x="337" y="564"/>
                    <a:pt x="333" y="559"/>
                  </a:cubicBezTo>
                  <a:lnTo>
                    <a:pt x="343" y="549"/>
                  </a:lnTo>
                  <a:close/>
                  <a:moveTo>
                    <a:pt x="343" y="325"/>
                  </a:moveTo>
                  <a:cubicBezTo>
                    <a:pt x="349" y="320"/>
                    <a:pt x="354" y="316"/>
                    <a:pt x="359" y="313"/>
                  </a:cubicBezTo>
                  <a:cubicBezTo>
                    <a:pt x="368" y="325"/>
                    <a:pt x="368" y="325"/>
                    <a:pt x="368" y="325"/>
                  </a:cubicBezTo>
                  <a:cubicBezTo>
                    <a:pt x="362" y="328"/>
                    <a:pt x="358" y="332"/>
                    <a:pt x="353" y="336"/>
                  </a:cubicBezTo>
                  <a:lnTo>
                    <a:pt x="343" y="325"/>
                  </a:lnTo>
                  <a:close/>
                  <a:moveTo>
                    <a:pt x="435" y="286"/>
                  </a:moveTo>
                  <a:cubicBezTo>
                    <a:pt x="436" y="301"/>
                    <a:pt x="436" y="301"/>
                    <a:pt x="436" y="301"/>
                  </a:cubicBezTo>
                  <a:cubicBezTo>
                    <a:pt x="430" y="301"/>
                    <a:pt x="424" y="302"/>
                    <a:pt x="418" y="303"/>
                  </a:cubicBezTo>
                  <a:cubicBezTo>
                    <a:pt x="415" y="289"/>
                    <a:pt x="415" y="289"/>
                    <a:pt x="415" y="289"/>
                  </a:cubicBezTo>
                  <a:cubicBezTo>
                    <a:pt x="422" y="288"/>
                    <a:pt x="428" y="287"/>
                    <a:pt x="435" y="286"/>
                  </a:cubicBezTo>
                  <a:close/>
                  <a:moveTo>
                    <a:pt x="383" y="315"/>
                  </a:moveTo>
                  <a:cubicBezTo>
                    <a:pt x="377" y="302"/>
                    <a:pt x="377" y="302"/>
                    <a:pt x="377" y="302"/>
                  </a:cubicBezTo>
                  <a:cubicBezTo>
                    <a:pt x="383" y="299"/>
                    <a:pt x="389" y="297"/>
                    <a:pt x="396" y="295"/>
                  </a:cubicBezTo>
                  <a:cubicBezTo>
                    <a:pt x="400" y="308"/>
                    <a:pt x="400" y="308"/>
                    <a:pt x="400" y="308"/>
                  </a:cubicBezTo>
                  <a:cubicBezTo>
                    <a:pt x="395" y="310"/>
                    <a:pt x="389" y="313"/>
                    <a:pt x="383" y="315"/>
                  </a:cubicBezTo>
                  <a:close/>
                  <a:moveTo>
                    <a:pt x="400" y="149"/>
                  </a:moveTo>
                  <a:cubicBezTo>
                    <a:pt x="400" y="261"/>
                    <a:pt x="400" y="261"/>
                    <a:pt x="400" y="261"/>
                  </a:cubicBezTo>
                  <a:cubicBezTo>
                    <a:pt x="366" y="270"/>
                    <a:pt x="336" y="287"/>
                    <a:pt x="312" y="311"/>
                  </a:cubicBezTo>
                  <a:cubicBezTo>
                    <a:pt x="216" y="255"/>
                    <a:pt x="216" y="255"/>
                    <a:pt x="216" y="255"/>
                  </a:cubicBezTo>
                  <a:cubicBezTo>
                    <a:pt x="261" y="200"/>
                    <a:pt x="326" y="161"/>
                    <a:pt x="400" y="149"/>
                  </a:cubicBezTo>
                  <a:close/>
                  <a:moveTo>
                    <a:pt x="166" y="554"/>
                  </a:moveTo>
                  <a:cubicBezTo>
                    <a:pt x="154" y="520"/>
                    <a:pt x="147" y="485"/>
                    <a:pt x="147" y="447"/>
                  </a:cubicBezTo>
                  <a:cubicBezTo>
                    <a:pt x="147" y="410"/>
                    <a:pt x="154" y="374"/>
                    <a:pt x="166" y="341"/>
                  </a:cubicBezTo>
                  <a:cubicBezTo>
                    <a:pt x="263" y="397"/>
                    <a:pt x="263" y="397"/>
                    <a:pt x="263" y="397"/>
                  </a:cubicBezTo>
                  <a:cubicBezTo>
                    <a:pt x="259" y="413"/>
                    <a:pt x="256" y="430"/>
                    <a:pt x="256" y="447"/>
                  </a:cubicBezTo>
                  <a:cubicBezTo>
                    <a:pt x="256" y="465"/>
                    <a:pt x="259" y="482"/>
                    <a:pt x="263" y="498"/>
                  </a:cubicBezTo>
                  <a:lnTo>
                    <a:pt x="166" y="554"/>
                  </a:lnTo>
                  <a:close/>
                  <a:moveTo>
                    <a:pt x="400" y="745"/>
                  </a:moveTo>
                  <a:cubicBezTo>
                    <a:pt x="326" y="733"/>
                    <a:pt x="261" y="695"/>
                    <a:pt x="216" y="639"/>
                  </a:cubicBezTo>
                  <a:cubicBezTo>
                    <a:pt x="312" y="583"/>
                    <a:pt x="312" y="583"/>
                    <a:pt x="312" y="583"/>
                  </a:cubicBezTo>
                  <a:cubicBezTo>
                    <a:pt x="336" y="607"/>
                    <a:pt x="366" y="625"/>
                    <a:pt x="400" y="634"/>
                  </a:cubicBezTo>
                  <a:lnTo>
                    <a:pt x="400" y="745"/>
                  </a:lnTo>
                  <a:close/>
                  <a:moveTo>
                    <a:pt x="420" y="606"/>
                  </a:moveTo>
                  <a:cubicBezTo>
                    <a:pt x="414" y="605"/>
                    <a:pt x="407" y="604"/>
                    <a:pt x="401" y="602"/>
                  </a:cubicBezTo>
                  <a:cubicBezTo>
                    <a:pt x="405" y="588"/>
                    <a:pt x="405" y="588"/>
                    <a:pt x="405" y="588"/>
                  </a:cubicBezTo>
                  <a:cubicBezTo>
                    <a:pt x="411" y="590"/>
                    <a:pt x="417" y="591"/>
                    <a:pt x="423" y="592"/>
                  </a:cubicBezTo>
                  <a:lnTo>
                    <a:pt x="420" y="606"/>
                  </a:lnTo>
                  <a:close/>
                  <a:moveTo>
                    <a:pt x="449" y="609"/>
                  </a:moveTo>
                  <a:cubicBezTo>
                    <a:pt x="446" y="609"/>
                    <a:pt x="443" y="609"/>
                    <a:pt x="441" y="609"/>
                  </a:cubicBezTo>
                  <a:cubicBezTo>
                    <a:pt x="441" y="594"/>
                    <a:pt x="441" y="594"/>
                    <a:pt x="441" y="594"/>
                  </a:cubicBezTo>
                  <a:cubicBezTo>
                    <a:pt x="447" y="595"/>
                    <a:pt x="454" y="595"/>
                    <a:pt x="460" y="594"/>
                  </a:cubicBezTo>
                  <a:cubicBezTo>
                    <a:pt x="461" y="609"/>
                    <a:pt x="461" y="609"/>
                    <a:pt x="461" y="609"/>
                  </a:cubicBezTo>
                  <a:cubicBezTo>
                    <a:pt x="457" y="609"/>
                    <a:pt x="453" y="609"/>
                    <a:pt x="449" y="609"/>
                  </a:cubicBezTo>
                  <a:close/>
                  <a:moveTo>
                    <a:pt x="478" y="592"/>
                  </a:moveTo>
                  <a:cubicBezTo>
                    <a:pt x="484" y="591"/>
                    <a:pt x="490" y="589"/>
                    <a:pt x="496" y="587"/>
                  </a:cubicBezTo>
                  <a:cubicBezTo>
                    <a:pt x="500" y="601"/>
                    <a:pt x="500" y="601"/>
                    <a:pt x="500" y="601"/>
                  </a:cubicBezTo>
                  <a:cubicBezTo>
                    <a:pt x="494" y="603"/>
                    <a:pt x="487" y="605"/>
                    <a:pt x="481" y="606"/>
                  </a:cubicBezTo>
                  <a:lnTo>
                    <a:pt x="478" y="592"/>
                  </a:lnTo>
                  <a:close/>
                  <a:moveTo>
                    <a:pt x="499" y="745"/>
                  </a:moveTo>
                  <a:cubicBezTo>
                    <a:pt x="499" y="634"/>
                    <a:pt x="499" y="634"/>
                    <a:pt x="499" y="634"/>
                  </a:cubicBezTo>
                  <a:cubicBezTo>
                    <a:pt x="532" y="625"/>
                    <a:pt x="562" y="607"/>
                    <a:pt x="586" y="583"/>
                  </a:cubicBezTo>
                  <a:cubicBezTo>
                    <a:pt x="683" y="639"/>
                    <a:pt x="683" y="639"/>
                    <a:pt x="683" y="639"/>
                  </a:cubicBezTo>
                  <a:cubicBezTo>
                    <a:pt x="637" y="695"/>
                    <a:pt x="572" y="733"/>
                    <a:pt x="499" y="745"/>
                  </a:cubicBezTo>
                  <a:close/>
                  <a:moveTo>
                    <a:pt x="732" y="554"/>
                  </a:moveTo>
                  <a:cubicBezTo>
                    <a:pt x="636" y="498"/>
                    <a:pt x="636" y="498"/>
                    <a:pt x="636" y="498"/>
                  </a:cubicBezTo>
                  <a:cubicBezTo>
                    <a:pt x="640" y="482"/>
                    <a:pt x="642" y="465"/>
                    <a:pt x="642" y="447"/>
                  </a:cubicBezTo>
                  <a:cubicBezTo>
                    <a:pt x="642" y="430"/>
                    <a:pt x="640" y="413"/>
                    <a:pt x="636" y="397"/>
                  </a:cubicBezTo>
                  <a:cubicBezTo>
                    <a:pt x="732" y="341"/>
                    <a:pt x="732" y="341"/>
                    <a:pt x="732" y="341"/>
                  </a:cubicBezTo>
                  <a:cubicBezTo>
                    <a:pt x="745" y="374"/>
                    <a:pt x="752" y="410"/>
                    <a:pt x="752" y="447"/>
                  </a:cubicBezTo>
                  <a:cubicBezTo>
                    <a:pt x="752" y="485"/>
                    <a:pt x="745" y="520"/>
                    <a:pt x="732" y="554"/>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49"/>
            <p:cNvSpPr>
              <a:spLocks noEditPoints="1"/>
            </p:cNvSpPr>
            <p:nvPr/>
          </p:nvSpPr>
          <p:spPr bwMode="auto">
            <a:xfrm>
              <a:off x="1158" y="1076"/>
              <a:ext cx="1227" cy="1220"/>
            </a:xfrm>
            <a:custGeom>
              <a:avLst/>
              <a:gdLst>
                <a:gd name="T0" fmla="*/ 791 w 809"/>
                <a:gd name="T1" fmla="*/ 284 h 804"/>
                <a:gd name="T2" fmla="*/ 728 w 809"/>
                <a:gd name="T3" fmla="*/ 158 h 804"/>
                <a:gd name="T4" fmla="*/ 625 w 809"/>
                <a:gd name="T5" fmla="*/ 62 h 804"/>
                <a:gd name="T6" fmla="*/ 496 w 809"/>
                <a:gd name="T7" fmla="*/ 7 h 804"/>
                <a:gd name="T8" fmla="*/ 355 w 809"/>
                <a:gd name="T9" fmla="*/ 0 h 804"/>
                <a:gd name="T10" fmla="*/ 221 w 809"/>
                <a:gd name="T11" fmla="*/ 41 h 804"/>
                <a:gd name="T12" fmla="*/ 108 w 809"/>
                <a:gd name="T13" fmla="*/ 125 h 804"/>
                <a:gd name="T14" fmla="*/ 32 w 809"/>
                <a:gd name="T15" fmla="*/ 243 h 804"/>
                <a:gd name="T16" fmla="*/ 0 w 809"/>
                <a:gd name="T17" fmla="*/ 380 h 804"/>
                <a:gd name="T18" fmla="*/ 0 w 809"/>
                <a:gd name="T19" fmla="*/ 423 h 804"/>
                <a:gd name="T20" fmla="*/ 32 w 809"/>
                <a:gd name="T21" fmla="*/ 560 h 804"/>
                <a:gd name="T22" fmla="*/ 108 w 809"/>
                <a:gd name="T23" fmla="*/ 678 h 804"/>
                <a:gd name="T24" fmla="*/ 221 w 809"/>
                <a:gd name="T25" fmla="*/ 763 h 804"/>
                <a:gd name="T26" fmla="*/ 355 w 809"/>
                <a:gd name="T27" fmla="*/ 804 h 804"/>
                <a:gd name="T28" fmla="*/ 496 w 809"/>
                <a:gd name="T29" fmla="*/ 796 h 804"/>
                <a:gd name="T30" fmla="*/ 625 w 809"/>
                <a:gd name="T31" fmla="*/ 741 h 804"/>
                <a:gd name="T32" fmla="*/ 728 w 809"/>
                <a:gd name="T33" fmla="*/ 645 h 804"/>
                <a:gd name="T34" fmla="*/ 791 w 809"/>
                <a:gd name="T35" fmla="*/ 520 h 804"/>
                <a:gd name="T36" fmla="*/ 665 w 809"/>
                <a:gd name="T37" fmla="*/ 229 h 804"/>
                <a:gd name="T38" fmla="*/ 665 w 809"/>
                <a:gd name="T39" fmla="*/ 229 h 804"/>
                <a:gd name="T40" fmla="*/ 592 w 809"/>
                <a:gd name="T41" fmla="*/ 169 h 804"/>
                <a:gd name="T42" fmla="*/ 518 w 809"/>
                <a:gd name="T43" fmla="*/ 111 h 804"/>
                <a:gd name="T44" fmla="*/ 412 w 809"/>
                <a:gd name="T45" fmla="*/ 90 h 804"/>
                <a:gd name="T46" fmla="*/ 288 w 809"/>
                <a:gd name="T47" fmla="*/ 98 h 804"/>
                <a:gd name="T48" fmla="*/ 288 w 809"/>
                <a:gd name="T49" fmla="*/ 98 h 804"/>
                <a:gd name="T50" fmla="*/ 189 w 809"/>
                <a:gd name="T51" fmla="*/ 175 h 804"/>
                <a:gd name="T52" fmla="*/ 109 w 809"/>
                <a:gd name="T53" fmla="*/ 355 h 804"/>
                <a:gd name="T54" fmla="*/ 85 w 809"/>
                <a:gd name="T55" fmla="*/ 464 h 804"/>
                <a:gd name="T56" fmla="*/ 120 w 809"/>
                <a:gd name="T57" fmla="*/ 244 h 804"/>
                <a:gd name="T58" fmla="*/ 120 w 809"/>
                <a:gd name="T59" fmla="*/ 244 h 804"/>
                <a:gd name="T60" fmla="*/ 148 w 809"/>
                <a:gd name="T61" fmla="*/ 556 h 804"/>
                <a:gd name="T62" fmla="*/ 198 w 809"/>
                <a:gd name="T63" fmla="*/ 636 h 804"/>
                <a:gd name="T64" fmla="*/ 298 w 809"/>
                <a:gd name="T65" fmla="*/ 709 h 804"/>
                <a:gd name="T66" fmla="*/ 410 w 809"/>
                <a:gd name="T67" fmla="*/ 727 h 804"/>
                <a:gd name="T68" fmla="*/ 410 w 809"/>
                <a:gd name="T69" fmla="*/ 727 h 804"/>
                <a:gd name="T70" fmla="*/ 529 w 809"/>
                <a:gd name="T71" fmla="*/ 689 h 804"/>
                <a:gd name="T72" fmla="*/ 601 w 809"/>
                <a:gd name="T73" fmla="*/ 627 h 804"/>
                <a:gd name="T74" fmla="*/ 614 w 809"/>
                <a:gd name="T75" fmla="*/ 471 h 804"/>
                <a:gd name="T76" fmla="*/ 577 w 809"/>
                <a:gd name="T77" fmla="*/ 538 h 804"/>
                <a:gd name="T78" fmla="*/ 520 w 809"/>
                <a:gd name="T79" fmla="*/ 589 h 804"/>
                <a:gd name="T80" fmla="*/ 449 w 809"/>
                <a:gd name="T81" fmla="*/ 618 h 804"/>
                <a:gd name="T82" fmla="*/ 372 w 809"/>
                <a:gd name="T83" fmla="*/ 620 h 804"/>
                <a:gd name="T84" fmla="*/ 300 w 809"/>
                <a:gd name="T85" fmla="*/ 596 h 804"/>
                <a:gd name="T86" fmla="*/ 240 w 809"/>
                <a:gd name="T87" fmla="*/ 548 h 804"/>
                <a:gd name="T88" fmla="*/ 199 w 809"/>
                <a:gd name="T89" fmla="*/ 483 h 804"/>
                <a:gd name="T90" fmla="*/ 184 w 809"/>
                <a:gd name="T91" fmla="*/ 408 h 804"/>
                <a:gd name="T92" fmla="*/ 154 w 809"/>
                <a:gd name="T93" fmla="*/ 325 h 804"/>
                <a:gd name="T94" fmla="*/ 195 w 809"/>
                <a:gd name="T95" fmla="*/ 244 h 804"/>
                <a:gd name="T96" fmla="*/ 261 w 809"/>
                <a:gd name="T97" fmla="*/ 182 h 804"/>
                <a:gd name="T98" fmla="*/ 345 w 809"/>
                <a:gd name="T99" fmla="*/ 146 h 804"/>
                <a:gd name="T100" fmla="*/ 436 w 809"/>
                <a:gd name="T101" fmla="*/ 142 h 804"/>
                <a:gd name="T102" fmla="*/ 523 w 809"/>
                <a:gd name="T103" fmla="*/ 168 h 804"/>
                <a:gd name="T104" fmla="*/ 596 w 809"/>
                <a:gd name="T105" fmla="*/ 223 h 804"/>
                <a:gd name="T106" fmla="*/ 645 w 809"/>
                <a:gd name="T107" fmla="*/ 299 h 804"/>
                <a:gd name="T108" fmla="*/ 666 w 809"/>
                <a:gd name="T109" fmla="*/ 388 h 804"/>
                <a:gd name="T110" fmla="*/ 666 w 809"/>
                <a:gd name="T111" fmla="*/ 416 h 804"/>
                <a:gd name="T112" fmla="*/ 666 w 809"/>
                <a:gd name="T113" fmla="*/ 546 h 804"/>
                <a:gd name="T114" fmla="*/ 723 w 809"/>
                <a:gd name="T115" fmla="*/ 340 h 804"/>
                <a:gd name="T116" fmla="*/ 725 w 809"/>
                <a:gd name="T117" fmla="*/ 453 h 804"/>
                <a:gd name="T118" fmla="*/ 725 w 809"/>
                <a:gd name="T119" fmla="*/ 453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09" h="804">
                  <a:moveTo>
                    <a:pt x="745" y="402"/>
                  </a:moveTo>
                  <a:cubicBezTo>
                    <a:pt x="745" y="398"/>
                    <a:pt x="745" y="395"/>
                    <a:pt x="744" y="392"/>
                  </a:cubicBezTo>
                  <a:cubicBezTo>
                    <a:pt x="809" y="380"/>
                    <a:pt x="809" y="380"/>
                    <a:pt x="809" y="380"/>
                  </a:cubicBezTo>
                  <a:cubicBezTo>
                    <a:pt x="791" y="284"/>
                    <a:pt x="791" y="284"/>
                    <a:pt x="791" y="284"/>
                  </a:cubicBezTo>
                  <a:cubicBezTo>
                    <a:pt x="728" y="295"/>
                    <a:pt x="728" y="295"/>
                    <a:pt x="728" y="295"/>
                  </a:cubicBezTo>
                  <a:cubicBezTo>
                    <a:pt x="725" y="288"/>
                    <a:pt x="723" y="282"/>
                    <a:pt x="721" y="276"/>
                  </a:cubicBezTo>
                  <a:cubicBezTo>
                    <a:pt x="777" y="243"/>
                    <a:pt x="777" y="243"/>
                    <a:pt x="777" y="243"/>
                  </a:cubicBezTo>
                  <a:cubicBezTo>
                    <a:pt x="728" y="158"/>
                    <a:pt x="728" y="158"/>
                    <a:pt x="728" y="158"/>
                  </a:cubicBezTo>
                  <a:cubicBezTo>
                    <a:pt x="671" y="191"/>
                    <a:pt x="671" y="191"/>
                    <a:pt x="671" y="191"/>
                  </a:cubicBezTo>
                  <a:cubicBezTo>
                    <a:pt x="667" y="185"/>
                    <a:pt x="663" y="180"/>
                    <a:pt x="658" y="175"/>
                  </a:cubicBezTo>
                  <a:cubicBezTo>
                    <a:pt x="700" y="125"/>
                    <a:pt x="700" y="125"/>
                    <a:pt x="700" y="125"/>
                  </a:cubicBezTo>
                  <a:cubicBezTo>
                    <a:pt x="625" y="62"/>
                    <a:pt x="625" y="62"/>
                    <a:pt x="625" y="62"/>
                  </a:cubicBezTo>
                  <a:cubicBezTo>
                    <a:pt x="583" y="112"/>
                    <a:pt x="583" y="112"/>
                    <a:pt x="583" y="112"/>
                  </a:cubicBezTo>
                  <a:cubicBezTo>
                    <a:pt x="577" y="109"/>
                    <a:pt x="572" y="105"/>
                    <a:pt x="566" y="102"/>
                  </a:cubicBezTo>
                  <a:cubicBezTo>
                    <a:pt x="588" y="41"/>
                    <a:pt x="588" y="41"/>
                    <a:pt x="588" y="41"/>
                  </a:cubicBezTo>
                  <a:cubicBezTo>
                    <a:pt x="496" y="7"/>
                    <a:pt x="496" y="7"/>
                    <a:pt x="496" y="7"/>
                  </a:cubicBezTo>
                  <a:cubicBezTo>
                    <a:pt x="473" y="68"/>
                    <a:pt x="473" y="68"/>
                    <a:pt x="473" y="68"/>
                  </a:cubicBezTo>
                  <a:cubicBezTo>
                    <a:pt x="467" y="67"/>
                    <a:pt x="460" y="66"/>
                    <a:pt x="453" y="65"/>
                  </a:cubicBezTo>
                  <a:cubicBezTo>
                    <a:pt x="453" y="0"/>
                    <a:pt x="453" y="0"/>
                    <a:pt x="453" y="0"/>
                  </a:cubicBezTo>
                  <a:cubicBezTo>
                    <a:pt x="355" y="0"/>
                    <a:pt x="355" y="0"/>
                    <a:pt x="355" y="0"/>
                  </a:cubicBezTo>
                  <a:cubicBezTo>
                    <a:pt x="355" y="65"/>
                    <a:pt x="355" y="65"/>
                    <a:pt x="355" y="65"/>
                  </a:cubicBezTo>
                  <a:cubicBezTo>
                    <a:pt x="348" y="66"/>
                    <a:pt x="342" y="67"/>
                    <a:pt x="335" y="68"/>
                  </a:cubicBezTo>
                  <a:cubicBezTo>
                    <a:pt x="313" y="7"/>
                    <a:pt x="313" y="7"/>
                    <a:pt x="313" y="7"/>
                  </a:cubicBezTo>
                  <a:cubicBezTo>
                    <a:pt x="221" y="41"/>
                    <a:pt x="221" y="41"/>
                    <a:pt x="221" y="41"/>
                  </a:cubicBezTo>
                  <a:cubicBezTo>
                    <a:pt x="243" y="102"/>
                    <a:pt x="243" y="102"/>
                    <a:pt x="243" y="102"/>
                  </a:cubicBezTo>
                  <a:cubicBezTo>
                    <a:pt x="237" y="105"/>
                    <a:pt x="231" y="109"/>
                    <a:pt x="225" y="112"/>
                  </a:cubicBezTo>
                  <a:cubicBezTo>
                    <a:pt x="184" y="62"/>
                    <a:pt x="184" y="62"/>
                    <a:pt x="184" y="62"/>
                  </a:cubicBezTo>
                  <a:cubicBezTo>
                    <a:pt x="108" y="125"/>
                    <a:pt x="108" y="125"/>
                    <a:pt x="108" y="125"/>
                  </a:cubicBezTo>
                  <a:cubicBezTo>
                    <a:pt x="150" y="175"/>
                    <a:pt x="150" y="175"/>
                    <a:pt x="150" y="175"/>
                  </a:cubicBezTo>
                  <a:cubicBezTo>
                    <a:pt x="146" y="180"/>
                    <a:pt x="141" y="185"/>
                    <a:pt x="137" y="191"/>
                  </a:cubicBezTo>
                  <a:cubicBezTo>
                    <a:pt x="81" y="158"/>
                    <a:pt x="81" y="158"/>
                    <a:pt x="81" y="158"/>
                  </a:cubicBezTo>
                  <a:cubicBezTo>
                    <a:pt x="32" y="243"/>
                    <a:pt x="32" y="243"/>
                    <a:pt x="32" y="243"/>
                  </a:cubicBezTo>
                  <a:cubicBezTo>
                    <a:pt x="88" y="276"/>
                    <a:pt x="88" y="276"/>
                    <a:pt x="88" y="276"/>
                  </a:cubicBezTo>
                  <a:cubicBezTo>
                    <a:pt x="85" y="282"/>
                    <a:pt x="83" y="288"/>
                    <a:pt x="81" y="295"/>
                  </a:cubicBezTo>
                  <a:cubicBezTo>
                    <a:pt x="17" y="284"/>
                    <a:pt x="17" y="284"/>
                    <a:pt x="17" y="284"/>
                  </a:cubicBezTo>
                  <a:cubicBezTo>
                    <a:pt x="0" y="380"/>
                    <a:pt x="0" y="380"/>
                    <a:pt x="0" y="380"/>
                  </a:cubicBezTo>
                  <a:cubicBezTo>
                    <a:pt x="64" y="392"/>
                    <a:pt x="64" y="392"/>
                    <a:pt x="64" y="392"/>
                  </a:cubicBezTo>
                  <a:cubicBezTo>
                    <a:pt x="64" y="395"/>
                    <a:pt x="64" y="398"/>
                    <a:pt x="64" y="402"/>
                  </a:cubicBezTo>
                  <a:cubicBezTo>
                    <a:pt x="64" y="405"/>
                    <a:pt x="64" y="408"/>
                    <a:pt x="64" y="412"/>
                  </a:cubicBezTo>
                  <a:cubicBezTo>
                    <a:pt x="0" y="423"/>
                    <a:pt x="0" y="423"/>
                    <a:pt x="0" y="423"/>
                  </a:cubicBezTo>
                  <a:cubicBezTo>
                    <a:pt x="17" y="520"/>
                    <a:pt x="17" y="520"/>
                    <a:pt x="17" y="520"/>
                  </a:cubicBezTo>
                  <a:cubicBezTo>
                    <a:pt x="81" y="509"/>
                    <a:pt x="81" y="509"/>
                    <a:pt x="81" y="509"/>
                  </a:cubicBezTo>
                  <a:cubicBezTo>
                    <a:pt x="83" y="515"/>
                    <a:pt x="85" y="521"/>
                    <a:pt x="88" y="528"/>
                  </a:cubicBezTo>
                  <a:cubicBezTo>
                    <a:pt x="32" y="560"/>
                    <a:pt x="32" y="560"/>
                    <a:pt x="32" y="560"/>
                  </a:cubicBezTo>
                  <a:cubicBezTo>
                    <a:pt x="81" y="645"/>
                    <a:pt x="81" y="645"/>
                    <a:pt x="81" y="645"/>
                  </a:cubicBezTo>
                  <a:cubicBezTo>
                    <a:pt x="137" y="613"/>
                    <a:pt x="137" y="613"/>
                    <a:pt x="137" y="613"/>
                  </a:cubicBezTo>
                  <a:cubicBezTo>
                    <a:pt x="141" y="618"/>
                    <a:pt x="146" y="623"/>
                    <a:pt x="150" y="628"/>
                  </a:cubicBezTo>
                  <a:cubicBezTo>
                    <a:pt x="108" y="678"/>
                    <a:pt x="108" y="678"/>
                    <a:pt x="108" y="678"/>
                  </a:cubicBezTo>
                  <a:cubicBezTo>
                    <a:pt x="184" y="741"/>
                    <a:pt x="184" y="741"/>
                    <a:pt x="184" y="741"/>
                  </a:cubicBezTo>
                  <a:cubicBezTo>
                    <a:pt x="225" y="691"/>
                    <a:pt x="225" y="691"/>
                    <a:pt x="225" y="691"/>
                  </a:cubicBezTo>
                  <a:cubicBezTo>
                    <a:pt x="231" y="695"/>
                    <a:pt x="237" y="698"/>
                    <a:pt x="243" y="702"/>
                  </a:cubicBezTo>
                  <a:cubicBezTo>
                    <a:pt x="221" y="763"/>
                    <a:pt x="221" y="763"/>
                    <a:pt x="221" y="763"/>
                  </a:cubicBezTo>
                  <a:cubicBezTo>
                    <a:pt x="313" y="796"/>
                    <a:pt x="313" y="796"/>
                    <a:pt x="313" y="796"/>
                  </a:cubicBezTo>
                  <a:cubicBezTo>
                    <a:pt x="335" y="735"/>
                    <a:pt x="335" y="735"/>
                    <a:pt x="335" y="735"/>
                  </a:cubicBezTo>
                  <a:cubicBezTo>
                    <a:pt x="342" y="737"/>
                    <a:pt x="348" y="738"/>
                    <a:pt x="355" y="739"/>
                  </a:cubicBezTo>
                  <a:cubicBezTo>
                    <a:pt x="355" y="804"/>
                    <a:pt x="355" y="804"/>
                    <a:pt x="355" y="804"/>
                  </a:cubicBezTo>
                  <a:cubicBezTo>
                    <a:pt x="453" y="804"/>
                    <a:pt x="453" y="804"/>
                    <a:pt x="453" y="804"/>
                  </a:cubicBezTo>
                  <a:cubicBezTo>
                    <a:pt x="453" y="739"/>
                    <a:pt x="453" y="739"/>
                    <a:pt x="453" y="739"/>
                  </a:cubicBezTo>
                  <a:cubicBezTo>
                    <a:pt x="460" y="738"/>
                    <a:pt x="467" y="737"/>
                    <a:pt x="473" y="735"/>
                  </a:cubicBezTo>
                  <a:cubicBezTo>
                    <a:pt x="496" y="796"/>
                    <a:pt x="496" y="796"/>
                    <a:pt x="496" y="796"/>
                  </a:cubicBezTo>
                  <a:cubicBezTo>
                    <a:pt x="588" y="763"/>
                    <a:pt x="588" y="763"/>
                    <a:pt x="588" y="763"/>
                  </a:cubicBezTo>
                  <a:cubicBezTo>
                    <a:pt x="566" y="702"/>
                    <a:pt x="566" y="702"/>
                    <a:pt x="566" y="702"/>
                  </a:cubicBezTo>
                  <a:cubicBezTo>
                    <a:pt x="572" y="698"/>
                    <a:pt x="577" y="695"/>
                    <a:pt x="583" y="691"/>
                  </a:cubicBezTo>
                  <a:cubicBezTo>
                    <a:pt x="625" y="741"/>
                    <a:pt x="625" y="741"/>
                    <a:pt x="625" y="741"/>
                  </a:cubicBezTo>
                  <a:cubicBezTo>
                    <a:pt x="700" y="678"/>
                    <a:pt x="700" y="678"/>
                    <a:pt x="700" y="678"/>
                  </a:cubicBezTo>
                  <a:cubicBezTo>
                    <a:pt x="658" y="628"/>
                    <a:pt x="658" y="628"/>
                    <a:pt x="658" y="628"/>
                  </a:cubicBezTo>
                  <a:cubicBezTo>
                    <a:pt x="663" y="623"/>
                    <a:pt x="667" y="618"/>
                    <a:pt x="671" y="613"/>
                  </a:cubicBezTo>
                  <a:cubicBezTo>
                    <a:pt x="728" y="645"/>
                    <a:pt x="728" y="645"/>
                    <a:pt x="728" y="645"/>
                  </a:cubicBezTo>
                  <a:cubicBezTo>
                    <a:pt x="777" y="560"/>
                    <a:pt x="777" y="560"/>
                    <a:pt x="777" y="560"/>
                  </a:cubicBezTo>
                  <a:cubicBezTo>
                    <a:pt x="721" y="528"/>
                    <a:pt x="721" y="528"/>
                    <a:pt x="721" y="528"/>
                  </a:cubicBezTo>
                  <a:cubicBezTo>
                    <a:pt x="723" y="521"/>
                    <a:pt x="725" y="515"/>
                    <a:pt x="728" y="509"/>
                  </a:cubicBezTo>
                  <a:cubicBezTo>
                    <a:pt x="791" y="520"/>
                    <a:pt x="791" y="520"/>
                    <a:pt x="791" y="520"/>
                  </a:cubicBezTo>
                  <a:cubicBezTo>
                    <a:pt x="808" y="423"/>
                    <a:pt x="808" y="423"/>
                    <a:pt x="808" y="423"/>
                  </a:cubicBezTo>
                  <a:cubicBezTo>
                    <a:pt x="744" y="412"/>
                    <a:pt x="744" y="412"/>
                    <a:pt x="744" y="412"/>
                  </a:cubicBezTo>
                  <a:cubicBezTo>
                    <a:pt x="745" y="408"/>
                    <a:pt x="745" y="405"/>
                    <a:pt x="745" y="402"/>
                  </a:cubicBezTo>
                  <a:close/>
                  <a:moveTo>
                    <a:pt x="665" y="229"/>
                  </a:moveTo>
                  <a:cubicBezTo>
                    <a:pt x="671" y="226"/>
                    <a:pt x="679" y="228"/>
                    <a:pt x="683" y="234"/>
                  </a:cubicBezTo>
                  <a:cubicBezTo>
                    <a:pt x="687" y="241"/>
                    <a:pt x="684" y="248"/>
                    <a:pt x="678" y="252"/>
                  </a:cubicBezTo>
                  <a:cubicBezTo>
                    <a:pt x="672" y="256"/>
                    <a:pt x="664" y="254"/>
                    <a:pt x="660" y="247"/>
                  </a:cubicBezTo>
                  <a:cubicBezTo>
                    <a:pt x="657" y="241"/>
                    <a:pt x="659" y="233"/>
                    <a:pt x="665" y="229"/>
                  </a:cubicBezTo>
                  <a:close/>
                  <a:moveTo>
                    <a:pt x="591" y="151"/>
                  </a:moveTo>
                  <a:cubicBezTo>
                    <a:pt x="595" y="145"/>
                    <a:pt x="603" y="144"/>
                    <a:pt x="609" y="149"/>
                  </a:cubicBezTo>
                  <a:cubicBezTo>
                    <a:pt x="614" y="154"/>
                    <a:pt x="615" y="162"/>
                    <a:pt x="611" y="167"/>
                  </a:cubicBezTo>
                  <a:cubicBezTo>
                    <a:pt x="606" y="173"/>
                    <a:pt x="598" y="174"/>
                    <a:pt x="592" y="169"/>
                  </a:cubicBezTo>
                  <a:cubicBezTo>
                    <a:pt x="587" y="164"/>
                    <a:pt x="586" y="156"/>
                    <a:pt x="591" y="151"/>
                  </a:cubicBezTo>
                  <a:close/>
                  <a:moveTo>
                    <a:pt x="493" y="102"/>
                  </a:moveTo>
                  <a:cubicBezTo>
                    <a:pt x="496" y="95"/>
                    <a:pt x="503" y="92"/>
                    <a:pt x="510" y="94"/>
                  </a:cubicBezTo>
                  <a:cubicBezTo>
                    <a:pt x="517" y="97"/>
                    <a:pt x="520" y="104"/>
                    <a:pt x="518" y="111"/>
                  </a:cubicBezTo>
                  <a:cubicBezTo>
                    <a:pt x="515" y="118"/>
                    <a:pt x="508" y="121"/>
                    <a:pt x="501" y="119"/>
                  </a:cubicBezTo>
                  <a:cubicBezTo>
                    <a:pt x="494" y="116"/>
                    <a:pt x="491" y="109"/>
                    <a:pt x="493" y="102"/>
                  </a:cubicBezTo>
                  <a:close/>
                  <a:moveTo>
                    <a:pt x="399" y="77"/>
                  </a:moveTo>
                  <a:cubicBezTo>
                    <a:pt x="406" y="77"/>
                    <a:pt x="412" y="82"/>
                    <a:pt x="412" y="90"/>
                  </a:cubicBezTo>
                  <a:cubicBezTo>
                    <a:pt x="412" y="97"/>
                    <a:pt x="406" y="103"/>
                    <a:pt x="399" y="103"/>
                  </a:cubicBezTo>
                  <a:cubicBezTo>
                    <a:pt x="391" y="103"/>
                    <a:pt x="386" y="97"/>
                    <a:pt x="386" y="90"/>
                  </a:cubicBezTo>
                  <a:cubicBezTo>
                    <a:pt x="386" y="82"/>
                    <a:pt x="391" y="77"/>
                    <a:pt x="399" y="77"/>
                  </a:cubicBezTo>
                  <a:close/>
                  <a:moveTo>
                    <a:pt x="288" y="98"/>
                  </a:moveTo>
                  <a:cubicBezTo>
                    <a:pt x="295" y="96"/>
                    <a:pt x="302" y="99"/>
                    <a:pt x="304" y="106"/>
                  </a:cubicBezTo>
                  <a:cubicBezTo>
                    <a:pt x="307" y="113"/>
                    <a:pt x="303" y="120"/>
                    <a:pt x="297" y="123"/>
                  </a:cubicBezTo>
                  <a:cubicBezTo>
                    <a:pt x="290" y="125"/>
                    <a:pt x="282" y="122"/>
                    <a:pt x="280" y="115"/>
                  </a:cubicBezTo>
                  <a:cubicBezTo>
                    <a:pt x="277" y="108"/>
                    <a:pt x="281" y="101"/>
                    <a:pt x="288" y="98"/>
                  </a:cubicBezTo>
                  <a:close/>
                  <a:moveTo>
                    <a:pt x="191" y="156"/>
                  </a:moveTo>
                  <a:cubicBezTo>
                    <a:pt x="196" y="152"/>
                    <a:pt x="205" y="152"/>
                    <a:pt x="209" y="158"/>
                  </a:cubicBezTo>
                  <a:cubicBezTo>
                    <a:pt x="214" y="163"/>
                    <a:pt x="213" y="172"/>
                    <a:pt x="208" y="176"/>
                  </a:cubicBezTo>
                  <a:cubicBezTo>
                    <a:pt x="202" y="181"/>
                    <a:pt x="194" y="180"/>
                    <a:pt x="189" y="175"/>
                  </a:cubicBezTo>
                  <a:cubicBezTo>
                    <a:pt x="185" y="169"/>
                    <a:pt x="185" y="161"/>
                    <a:pt x="191" y="156"/>
                  </a:cubicBezTo>
                  <a:close/>
                  <a:moveTo>
                    <a:pt x="83" y="351"/>
                  </a:moveTo>
                  <a:cubicBezTo>
                    <a:pt x="84" y="344"/>
                    <a:pt x="91" y="339"/>
                    <a:pt x="98" y="340"/>
                  </a:cubicBezTo>
                  <a:cubicBezTo>
                    <a:pt x="105" y="341"/>
                    <a:pt x="110" y="348"/>
                    <a:pt x="109" y="355"/>
                  </a:cubicBezTo>
                  <a:cubicBezTo>
                    <a:pt x="108" y="362"/>
                    <a:pt x="101" y="367"/>
                    <a:pt x="94" y="366"/>
                  </a:cubicBezTo>
                  <a:cubicBezTo>
                    <a:pt x="87" y="365"/>
                    <a:pt x="82" y="358"/>
                    <a:pt x="83" y="351"/>
                  </a:cubicBezTo>
                  <a:close/>
                  <a:moveTo>
                    <a:pt x="100" y="474"/>
                  </a:moveTo>
                  <a:cubicBezTo>
                    <a:pt x="93" y="476"/>
                    <a:pt x="86" y="471"/>
                    <a:pt x="85" y="464"/>
                  </a:cubicBezTo>
                  <a:cubicBezTo>
                    <a:pt x="84" y="457"/>
                    <a:pt x="89" y="450"/>
                    <a:pt x="96" y="449"/>
                  </a:cubicBezTo>
                  <a:cubicBezTo>
                    <a:pt x="103" y="447"/>
                    <a:pt x="110" y="452"/>
                    <a:pt x="111" y="459"/>
                  </a:cubicBezTo>
                  <a:cubicBezTo>
                    <a:pt x="112" y="466"/>
                    <a:pt x="107" y="473"/>
                    <a:pt x="100" y="474"/>
                  </a:cubicBezTo>
                  <a:close/>
                  <a:moveTo>
                    <a:pt x="120" y="244"/>
                  </a:moveTo>
                  <a:cubicBezTo>
                    <a:pt x="124" y="238"/>
                    <a:pt x="131" y="236"/>
                    <a:pt x="138" y="239"/>
                  </a:cubicBezTo>
                  <a:cubicBezTo>
                    <a:pt x="144" y="243"/>
                    <a:pt x="146" y="251"/>
                    <a:pt x="143" y="257"/>
                  </a:cubicBezTo>
                  <a:cubicBezTo>
                    <a:pt x="139" y="263"/>
                    <a:pt x="131" y="266"/>
                    <a:pt x="125" y="262"/>
                  </a:cubicBezTo>
                  <a:cubicBezTo>
                    <a:pt x="118" y="258"/>
                    <a:pt x="116" y="250"/>
                    <a:pt x="120" y="244"/>
                  </a:cubicBezTo>
                  <a:close/>
                  <a:moveTo>
                    <a:pt x="143" y="574"/>
                  </a:moveTo>
                  <a:cubicBezTo>
                    <a:pt x="137" y="578"/>
                    <a:pt x="129" y="575"/>
                    <a:pt x="126" y="569"/>
                  </a:cubicBezTo>
                  <a:cubicBezTo>
                    <a:pt x="122" y="563"/>
                    <a:pt x="124" y="555"/>
                    <a:pt x="130" y="551"/>
                  </a:cubicBezTo>
                  <a:cubicBezTo>
                    <a:pt x="137" y="548"/>
                    <a:pt x="145" y="550"/>
                    <a:pt x="148" y="556"/>
                  </a:cubicBezTo>
                  <a:cubicBezTo>
                    <a:pt x="152" y="562"/>
                    <a:pt x="150" y="570"/>
                    <a:pt x="143" y="574"/>
                  </a:cubicBezTo>
                  <a:close/>
                  <a:moveTo>
                    <a:pt x="218" y="653"/>
                  </a:moveTo>
                  <a:cubicBezTo>
                    <a:pt x="213" y="658"/>
                    <a:pt x="205" y="659"/>
                    <a:pt x="200" y="654"/>
                  </a:cubicBezTo>
                  <a:cubicBezTo>
                    <a:pt x="194" y="650"/>
                    <a:pt x="193" y="642"/>
                    <a:pt x="198" y="636"/>
                  </a:cubicBezTo>
                  <a:cubicBezTo>
                    <a:pt x="203" y="630"/>
                    <a:pt x="211" y="630"/>
                    <a:pt x="216" y="634"/>
                  </a:cubicBezTo>
                  <a:cubicBezTo>
                    <a:pt x="222" y="639"/>
                    <a:pt x="223" y="647"/>
                    <a:pt x="218" y="653"/>
                  </a:cubicBezTo>
                  <a:close/>
                  <a:moveTo>
                    <a:pt x="315" y="701"/>
                  </a:moveTo>
                  <a:cubicBezTo>
                    <a:pt x="313" y="708"/>
                    <a:pt x="305" y="712"/>
                    <a:pt x="298" y="709"/>
                  </a:cubicBezTo>
                  <a:cubicBezTo>
                    <a:pt x="292" y="707"/>
                    <a:pt x="288" y="699"/>
                    <a:pt x="291" y="692"/>
                  </a:cubicBezTo>
                  <a:cubicBezTo>
                    <a:pt x="293" y="686"/>
                    <a:pt x="301" y="682"/>
                    <a:pt x="307" y="685"/>
                  </a:cubicBezTo>
                  <a:cubicBezTo>
                    <a:pt x="314" y="687"/>
                    <a:pt x="318" y="695"/>
                    <a:pt x="315" y="701"/>
                  </a:cubicBezTo>
                  <a:close/>
                  <a:moveTo>
                    <a:pt x="410" y="727"/>
                  </a:moveTo>
                  <a:cubicBezTo>
                    <a:pt x="403" y="727"/>
                    <a:pt x="397" y="721"/>
                    <a:pt x="397" y="714"/>
                  </a:cubicBezTo>
                  <a:cubicBezTo>
                    <a:pt x="397" y="707"/>
                    <a:pt x="403" y="701"/>
                    <a:pt x="410" y="701"/>
                  </a:cubicBezTo>
                  <a:cubicBezTo>
                    <a:pt x="417" y="701"/>
                    <a:pt x="423" y="707"/>
                    <a:pt x="423" y="714"/>
                  </a:cubicBezTo>
                  <a:cubicBezTo>
                    <a:pt x="423" y="721"/>
                    <a:pt x="417" y="727"/>
                    <a:pt x="410" y="727"/>
                  </a:cubicBezTo>
                  <a:close/>
                  <a:moveTo>
                    <a:pt x="521" y="705"/>
                  </a:moveTo>
                  <a:cubicBezTo>
                    <a:pt x="514" y="708"/>
                    <a:pt x="506" y="704"/>
                    <a:pt x="504" y="697"/>
                  </a:cubicBezTo>
                  <a:cubicBezTo>
                    <a:pt x="502" y="691"/>
                    <a:pt x="505" y="683"/>
                    <a:pt x="512" y="681"/>
                  </a:cubicBezTo>
                  <a:cubicBezTo>
                    <a:pt x="519" y="678"/>
                    <a:pt x="526" y="682"/>
                    <a:pt x="529" y="689"/>
                  </a:cubicBezTo>
                  <a:cubicBezTo>
                    <a:pt x="531" y="695"/>
                    <a:pt x="528" y="703"/>
                    <a:pt x="521" y="705"/>
                  </a:cubicBezTo>
                  <a:close/>
                  <a:moveTo>
                    <a:pt x="618" y="647"/>
                  </a:moveTo>
                  <a:cubicBezTo>
                    <a:pt x="612" y="652"/>
                    <a:pt x="604" y="651"/>
                    <a:pt x="599" y="646"/>
                  </a:cubicBezTo>
                  <a:cubicBezTo>
                    <a:pt x="595" y="640"/>
                    <a:pt x="595" y="632"/>
                    <a:pt x="601" y="627"/>
                  </a:cubicBezTo>
                  <a:cubicBezTo>
                    <a:pt x="606" y="622"/>
                    <a:pt x="615" y="623"/>
                    <a:pt x="619" y="629"/>
                  </a:cubicBezTo>
                  <a:cubicBezTo>
                    <a:pt x="624" y="634"/>
                    <a:pt x="623" y="642"/>
                    <a:pt x="618" y="647"/>
                  </a:cubicBezTo>
                  <a:close/>
                  <a:moveTo>
                    <a:pt x="655" y="478"/>
                  </a:moveTo>
                  <a:cubicBezTo>
                    <a:pt x="614" y="471"/>
                    <a:pt x="614" y="471"/>
                    <a:pt x="614" y="471"/>
                  </a:cubicBezTo>
                  <a:cubicBezTo>
                    <a:pt x="612" y="475"/>
                    <a:pt x="611" y="479"/>
                    <a:pt x="609" y="483"/>
                  </a:cubicBezTo>
                  <a:cubicBezTo>
                    <a:pt x="645" y="504"/>
                    <a:pt x="645" y="504"/>
                    <a:pt x="645" y="504"/>
                  </a:cubicBezTo>
                  <a:cubicBezTo>
                    <a:pt x="614" y="559"/>
                    <a:pt x="614" y="559"/>
                    <a:pt x="614" y="559"/>
                  </a:cubicBezTo>
                  <a:cubicBezTo>
                    <a:pt x="577" y="538"/>
                    <a:pt x="577" y="538"/>
                    <a:pt x="577" y="538"/>
                  </a:cubicBezTo>
                  <a:cubicBezTo>
                    <a:pt x="575" y="542"/>
                    <a:pt x="572" y="545"/>
                    <a:pt x="569" y="548"/>
                  </a:cubicBezTo>
                  <a:cubicBezTo>
                    <a:pt x="596" y="581"/>
                    <a:pt x="596" y="581"/>
                    <a:pt x="596" y="581"/>
                  </a:cubicBezTo>
                  <a:cubicBezTo>
                    <a:pt x="547" y="621"/>
                    <a:pt x="547" y="621"/>
                    <a:pt x="547" y="621"/>
                  </a:cubicBezTo>
                  <a:cubicBezTo>
                    <a:pt x="520" y="589"/>
                    <a:pt x="520" y="589"/>
                    <a:pt x="520" y="589"/>
                  </a:cubicBezTo>
                  <a:cubicBezTo>
                    <a:pt x="516" y="592"/>
                    <a:pt x="513" y="594"/>
                    <a:pt x="509" y="596"/>
                  </a:cubicBezTo>
                  <a:cubicBezTo>
                    <a:pt x="523" y="635"/>
                    <a:pt x="523" y="635"/>
                    <a:pt x="523" y="635"/>
                  </a:cubicBezTo>
                  <a:cubicBezTo>
                    <a:pt x="463" y="657"/>
                    <a:pt x="463" y="657"/>
                    <a:pt x="463" y="657"/>
                  </a:cubicBezTo>
                  <a:cubicBezTo>
                    <a:pt x="449" y="618"/>
                    <a:pt x="449" y="618"/>
                    <a:pt x="449" y="618"/>
                  </a:cubicBezTo>
                  <a:cubicBezTo>
                    <a:pt x="445" y="618"/>
                    <a:pt x="440" y="619"/>
                    <a:pt x="436" y="620"/>
                  </a:cubicBezTo>
                  <a:cubicBezTo>
                    <a:pt x="436" y="662"/>
                    <a:pt x="436" y="662"/>
                    <a:pt x="436" y="662"/>
                  </a:cubicBezTo>
                  <a:cubicBezTo>
                    <a:pt x="372" y="662"/>
                    <a:pt x="372" y="662"/>
                    <a:pt x="372" y="662"/>
                  </a:cubicBezTo>
                  <a:cubicBezTo>
                    <a:pt x="372" y="620"/>
                    <a:pt x="372" y="620"/>
                    <a:pt x="372" y="620"/>
                  </a:cubicBezTo>
                  <a:cubicBezTo>
                    <a:pt x="368" y="619"/>
                    <a:pt x="364" y="618"/>
                    <a:pt x="360" y="618"/>
                  </a:cubicBezTo>
                  <a:cubicBezTo>
                    <a:pt x="345" y="657"/>
                    <a:pt x="345" y="657"/>
                    <a:pt x="345" y="657"/>
                  </a:cubicBezTo>
                  <a:cubicBezTo>
                    <a:pt x="285" y="635"/>
                    <a:pt x="285" y="635"/>
                    <a:pt x="285" y="635"/>
                  </a:cubicBezTo>
                  <a:cubicBezTo>
                    <a:pt x="300" y="596"/>
                    <a:pt x="300" y="596"/>
                    <a:pt x="300" y="596"/>
                  </a:cubicBezTo>
                  <a:cubicBezTo>
                    <a:pt x="296" y="594"/>
                    <a:pt x="292" y="592"/>
                    <a:pt x="288" y="589"/>
                  </a:cubicBezTo>
                  <a:cubicBezTo>
                    <a:pt x="261" y="621"/>
                    <a:pt x="261" y="621"/>
                    <a:pt x="261" y="621"/>
                  </a:cubicBezTo>
                  <a:cubicBezTo>
                    <a:pt x="213" y="581"/>
                    <a:pt x="213" y="581"/>
                    <a:pt x="213" y="581"/>
                  </a:cubicBezTo>
                  <a:cubicBezTo>
                    <a:pt x="240" y="548"/>
                    <a:pt x="240" y="548"/>
                    <a:pt x="240" y="548"/>
                  </a:cubicBezTo>
                  <a:cubicBezTo>
                    <a:pt x="237" y="545"/>
                    <a:pt x="234" y="542"/>
                    <a:pt x="231" y="538"/>
                  </a:cubicBezTo>
                  <a:cubicBezTo>
                    <a:pt x="195" y="559"/>
                    <a:pt x="195" y="559"/>
                    <a:pt x="195" y="559"/>
                  </a:cubicBezTo>
                  <a:cubicBezTo>
                    <a:pt x="163" y="504"/>
                    <a:pt x="163" y="504"/>
                    <a:pt x="163" y="504"/>
                  </a:cubicBezTo>
                  <a:cubicBezTo>
                    <a:pt x="199" y="483"/>
                    <a:pt x="199" y="483"/>
                    <a:pt x="199" y="483"/>
                  </a:cubicBezTo>
                  <a:cubicBezTo>
                    <a:pt x="198" y="479"/>
                    <a:pt x="196" y="475"/>
                    <a:pt x="195" y="471"/>
                  </a:cubicBezTo>
                  <a:cubicBezTo>
                    <a:pt x="154" y="478"/>
                    <a:pt x="154" y="478"/>
                    <a:pt x="154" y="478"/>
                  </a:cubicBezTo>
                  <a:cubicBezTo>
                    <a:pt x="143" y="416"/>
                    <a:pt x="143" y="416"/>
                    <a:pt x="143" y="416"/>
                  </a:cubicBezTo>
                  <a:cubicBezTo>
                    <a:pt x="184" y="408"/>
                    <a:pt x="184" y="408"/>
                    <a:pt x="184" y="408"/>
                  </a:cubicBezTo>
                  <a:cubicBezTo>
                    <a:pt x="184" y="406"/>
                    <a:pt x="184" y="404"/>
                    <a:pt x="184" y="402"/>
                  </a:cubicBezTo>
                  <a:cubicBezTo>
                    <a:pt x="184" y="400"/>
                    <a:pt x="184" y="397"/>
                    <a:pt x="184" y="395"/>
                  </a:cubicBezTo>
                  <a:cubicBezTo>
                    <a:pt x="143" y="388"/>
                    <a:pt x="143" y="388"/>
                    <a:pt x="143" y="388"/>
                  </a:cubicBezTo>
                  <a:cubicBezTo>
                    <a:pt x="154" y="325"/>
                    <a:pt x="154" y="325"/>
                    <a:pt x="154" y="325"/>
                  </a:cubicBezTo>
                  <a:cubicBezTo>
                    <a:pt x="195" y="333"/>
                    <a:pt x="195" y="333"/>
                    <a:pt x="195" y="333"/>
                  </a:cubicBezTo>
                  <a:cubicBezTo>
                    <a:pt x="196" y="328"/>
                    <a:pt x="198" y="324"/>
                    <a:pt x="199" y="320"/>
                  </a:cubicBezTo>
                  <a:cubicBezTo>
                    <a:pt x="163" y="299"/>
                    <a:pt x="163" y="299"/>
                    <a:pt x="163" y="299"/>
                  </a:cubicBezTo>
                  <a:cubicBezTo>
                    <a:pt x="195" y="244"/>
                    <a:pt x="195" y="244"/>
                    <a:pt x="195" y="244"/>
                  </a:cubicBezTo>
                  <a:cubicBezTo>
                    <a:pt x="231" y="265"/>
                    <a:pt x="231" y="265"/>
                    <a:pt x="231" y="265"/>
                  </a:cubicBezTo>
                  <a:cubicBezTo>
                    <a:pt x="234" y="262"/>
                    <a:pt x="237" y="258"/>
                    <a:pt x="240" y="255"/>
                  </a:cubicBezTo>
                  <a:cubicBezTo>
                    <a:pt x="213" y="223"/>
                    <a:pt x="213" y="223"/>
                    <a:pt x="213" y="223"/>
                  </a:cubicBezTo>
                  <a:cubicBezTo>
                    <a:pt x="261" y="182"/>
                    <a:pt x="261" y="182"/>
                    <a:pt x="261" y="182"/>
                  </a:cubicBezTo>
                  <a:cubicBezTo>
                    <a:pt x="288" y="214"/>
                    <a:pt x="288" y="214"/>
                    <a:pt x="288" y="214"/>
                  </a:cubicBezTo>
                  <a:cubicBezTo>
                    <a:pt x="292" y="212"/>
                    <a:pt x="296" y="210"/>
                    <a:pt x="300" y="208"/>
                  </a:cubicBezTo>
                  <a:cubicBezTo>
                    <a:pt x="285" y="168"/>
                    <a:pt x="285" y="168"/>
                    <a:pt x="285" y="168"/>
                  </a:cubicBezTo>
                  <a:cubicBezTo>
                    <a:pt x="345" y="146"/>
                    <a:pt x="345" y="146"/>
                    <a:pt x="345" y="146"/>
                  </a:cubicBezTo>
                  <a:cubicBezTo>
                    <a:pt x="359" y="186"/>
                    <a:pt x="359" y="186"/>
                    <a:pt x="359" y="186"/>
                  </a:cubicBezTo>
                  <a:cubicBezTo>
                    <a:pt x="364" y="185"/>
                    <a:pt x="368" y="184"/>
                    <a:pt x="372" y="184"/>
                  </a:cubicBezTo>
                  <a:cubicBezTo>
                    <a:pt x="372" y="142"/>
                    <a:pt x="372" y="142"/>
                    <a:pt x="372" y="142"/>
                  </a:cubicBezTo>
                  <a:cubicBezTo>
                    <a:pt x="436" y="142"/>
                    <a:pt x="436" y="142"/>
                    <a:pt x="436" y="142"/>
                  </a:cubicBezTo>
                  <a:cubicBezTo>
                    <a:pt x="436" y="184"/>
                    <a:pt x="436" y="184"/>
                    <a:pt x="436" y="184"/>
                  </a:cubicBezTo>
                  <a:cubicBezTo>
                    <a:pt x="440" y="184"/>
                    <a:pt x="445" y="185"/>
                    <a:pt x="449" y="186"/>
                  </a:cubicBezTo>
                  <a:cubicBezTo>
                    <a:pt x="463" y="146"/>
                    <a:pt x="463" y="146"/>
                    <a:pt x="463" y="146"/>
                  </a:cubicBezTo>
                  <a:cubicBezTo>
                    <a:pt x="523" y="168"/>
                    <a:pt x="523" y="168"/>
                    <a:pt x="523" y="168"/>
                  </a:cubicBezTo>
                  <a:cubicBezTo>
                    <a:pt x="509" y="208"/>
                    <a:pt x="509" y="208"/>
                    <a:pt x="509" y="208"/>
                  </a:cubicBezTo>
                  <a:cubicBezTo>
                    <a:pt x="513" y="210"/>
                    <a:pt x="516" y="212"/>
                    <a:pt x="520" y="214"/>
                  </a:cubicBezTo>
                  <a:cubicBezTo>
                    <a:pt x="547" y="182"/>
                    <a:pt x="547" y="182"/>
                    <a:pt x="547" y="182"/>
                  </a:cubicBezTo>
                  <a:cubicBezTo>
                    <a:pt x="596" y="223"/>
                    <a:pt x="596" y="223"/>
                    <a:pt x="596" y="223"/>
                  </a:cubicBezTo>
                  <a:cubicBezTo>
                    <a:pt x="569" y="255"/>
                    <a:pt x="569" y="255"/>
                    <a:pt x="569" y="255"/>
                  </a:cubicBezTo>
                  <a:cubicBezTo>
                    <a:pt x="572" y="258"/>
                    <a:pt x="575" y="262"/>
                    <a:pt x="577" y="265"/>
                  </a:cubicBezTo>
                  <a:cubicBezTo>
                    <a:pt x="614" y="244"/>
                    <a:pt x="614" y="244"/>
                    <a:pt x="614" y="244"/>
                  </a:cubicBezTo>
                  <a:cubicBezTo>
                    <a:pt x="645" y="299"/>
                    <a:pt x="645" y="299"/>
                    <a:pt x="645" y="299"/>
                  </a:cubicBezTo>
                  <a:cubicBezTo>
                    <a:pt x="609" y="320"/>
                    <a:pt x="609" y="320"/>
                    <a:pt x="609" y="320"/>
                  </a:cubicBezTo>
                  <a:cubicBezTo>
                    <a:pt x="611" y="324"/>
                    <a:pt x="612" y="328"/>
                    <a:pt x="614" y="333"/>
                  </a:cubicBezTo>
                  <a:cubicBezTo>
                    <a:pt x="655" y="325"/>
                    <a:pt x="655" y="325"/>
                    <a:pt x="655" y="325"/>
                  </a:cubicBezTo>
                  <a:cubicBezTo>
                    <a:pt x="666" y="388"/>
                    <a:pt x="666" y="388"/>
                    <a:pt x="666" y="388"/>
                  </a:cubicBezTo>
                  <a:cubicBezTo>
                    <a:pt x="625" y="395"/>
                    <a:pt x="625" y="395"/>
                    <a:pt x="625" y="395"/>
                  </a:cubicBezTo>
                  <a:cubicBezTo>
                    <a:pt x="625" y="397"/>
                    <a:pt x="625" y="400"/>
                    <a:pt x="625" y="402"/>
                  </a:cubicBezTo>
                  <a:cubicBezTo>
                    <a:pt x="625" y="404"/>
                    <a:pt x="625" y="406"/>
                    <a:pt x="625" y="408"/>
                  </a:cubicBezTo>
                  <a:cubicBezTo>
                    <a:pt x="666" y="416"/>
                    <a:pt x="666" y="416"/>
                    <a:pt x="666" y="416"/>
                  </a:cubicBezTo>
                  <a:lnTo>
                    <a:pt x="655" y="478"/>
                  </a:lnTo>
                  <a:close/>
                  <a:moveTo>
                    <a:pt x="689" y="559"/>
                  </a:moveTo>
                  <a:cubicBezTo>
                    <a:pt x="685" y="566"/>
                    <a:pt x="677" y="568"/>
                    <a:pt x="671" y="564"/>
                  </a:cubicBezTo>
                  <a:cubicBezTo>
                    <a:pt x="665" y="561"/>
                    <a:pt x="662" y="553"/>
                    <a:pt x="666" y="546"/>
                  </a:cubicBezTo>
                  <a:cubicBezTo>
                    <a:pt x="670" y="540"/>
                    <a:pt x="678" y="538"/>
                    <a:pt x="684" y="542"/>
                  </a:cubicBezTo>
                  <a:cubicBezTo>
                    <a:pt x="690" y="545"/>
                    <a:pt x="692" y="553"/>
                    <a:pt x="689" y="559"/>
                  </a:cubicBezTo>
                  <a:close/>
                  <a:moveTo>
                    <a:pt x="708" y="329"/>
                  </a:moveTo>
                  <a:cubicBezTo>
                    <a:pt x="715" y="328"/>
                    <a:pt x="722" y="333"/>
                    <a:pt x="723" y="340"/>
                  </a:cubicBezTo>
                  <a:cubicBezTo>
                    <a:pt x="725" y="347"/>
                    <a:pt x="720" y="354"/>
                    <a:pt x="713" y="355"/>
                  </a:cubicBezTo>
                  <a:cubicBezTo>
                    <a:pt x="706" y="356"/>
                    <a:pt x="699" y="351"/>
                    <a:pt x="698" y="344"/>
                  </a:cubicBezTo>
                  <a:cubicBezTo>
                    <a:pt x="696" y="337"/>
                    <a:pt x="701" y="330"/>
                    <a:pt x="708" y="329"/>
                  </a:cubicBezTo>
                  <a:close/>
                  <a:moveTo>
                    <a:pt x="725" y="453"/>
                  </a:moveTo>
                  <a:cubicBezTo>
                    <a:pt x="724" y="460"/>
                    <a:pt x="717" y="464"/>
                    <a:pt x="710" y="463"/>
                  </a:cubicBezTo>
                  <a:cubicBezTo>
                    <a:pt x="703" y="462"/>
                    <a:pt x="698" y="455"/>
                    <a:pt x="700" y="448"/>
                  </a:cubicBezTo>
                  <a:cubicBezTo>
                    <a:pt x="701" y="441"/>
                    <a:pt x="708" y="436"/>
                    <a:pt x="715" y="437"/>
                  </a:cubicBezTo>
                  <a:cubicBezTo>
                    <a:pt x="722" y="439"/>
                    <a:pt x="727" y="445"/>
                    <a:pt x="725" y="453"/>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50"/>
            <p:cNvSpPr>
              <a:spLocks noEditPoints="1"/>
            </p:cNvSpPr>
            <p:nvPr/>
          </p:nvSpPr>
          <p:spPr bwMode="auto">
            <a:xfrm>
              <a:off x="4017" y="2136"/>
              <a:ext cx="1007" cy="1000"/>
            </a:xfrm>
            <a:custGeom>
              <a:avLst/>
              <a:gdLst>
                <a:gd name="T0" fmla="*/ 664 w 664"/>
                <a:gd name="T1" fmla="*/ 312 h 659"/>
                <a:gd name="T2" fmla="*/ 592 w 664"/>
                <a:gd name="T3" fmla="*/ 226 h 659"/>
                <a:gd name="T4" fmla="*/ 551 w 664"/>
                <a:gd name="T5" fmla="*/ 156 h 659"/>
                <a:gd name="T6" fmla="*/ 513 w 664"/>
                <a:gd name="T7" fmla="*/ 51 h 659"/>
                <a:gd name="T8" fmla="*/ 483 w 664"/>
                <a:gd name="T9" fmla="*/ 33 h 659"/>
                <a:gd name="T10" fmla="*/ 372 w 664"/>
                <a:gd name="T11" fmla="*/ 53 h 659"/>
                <a:gd name="T12" fmla="*/ 292 w 664"/>
                <a:gd name="T13" fmla="*/ 53 h 659"/>
                <a:gd name="T14" fmla="*/ 181 w 664"/>
                <a:gd name="T15" fmla="*/ 33 h 659"/>
                <a:gd name="T16" fmla="*/ 151 w 664"/>
                <a:gd name="T17" fmla="*/ 51 h 659"/>
                <a:gd name="T18" fmla="*/ 113 w 664"/>
                <a:gd name="T19" fmla="*/ 156 h 659"/>
                <a:gd name="T20" fmla="*/ 73 w 664"/>
                <a:gd name="T21" fmla="*/ 226 h 659"/>
                <a:gd name="T22" fmla="*/ 0 w 664"/>
                <a:gd name="T23" fmla="*/ 312 h 659"/>
                <a:gd name="T24" fmla="*/ 53 w 664"/>
                <a:gd name="T25" fmla="*/ 337 h 659"/>
                <a:gd name="T26" fmla="*/ 67 w 664"/>
                <a:gd name="T27" fmla="*/ 417 h 659"/>
                <a:gd name="T28" fmla="*/ 67 w 664"/>
                <a:gd name="T29" fmla="*/ 529 h 659"/>
                <a:gd name="T30" fmla="*/ 89 w 664"/>
                <a:gd name="T31" fmla="*/ 556 h 659"/>
                <a:gd name="T32" fmla="*/ 200 w 664"/>
                <a:gd name="T33" fmla="*/ 575 h 659"/>
                <a:gd name="T34" fmla="*/ 275 w 664"/>
                <a:gd name="T35" fmla="*/ 603 h 659"/>
                <a:gd name="T36" fmla="*/ 372 w 664"/>
                <a:gd name="T37" fmla="*/ 659 h 659"/>
                <a:gd name="T38" fmla="*/ 407 w 664"/>
                <a:gd name="T39" fmla="*/ 653 h 659"/>
                <a:gd name="T40" fmla="*/ 479 w 664"/>
                <a:gd name="T41" fmla="*/ 567 h 659"/>
                <a:gd name="T42" fmla="*/ 540 w 664"/>
                <a:gd name="T43" fmla="*/ 515 h 659"/>
                <a:gd name="T44" fmla="*/ 638 w 664"/>
                <a:gd name="T45" fmla="*/ 459 h 659"/>
                <a:gd name="T46" fmla="*/ 650 w 664"/>
                <a:gd name="T47" fmla="*/ 426 h 659"/>
                <a:gd name="T48" fmla="*/ 611 w 664"/>
                <a:gd name="T49" fmla="*/ 329 h 659"/>
                <a:gd name="T50" fmla="*/ 511 w 664"/>
                <a:gd name="T51" fmla="*/ 201 h 659"/>
                <a:gd name="T52" fmla="*/ 439 w 664"/>
                <a:gd name="T53" fmla="*/ 232 h 659"/>
                <a:gd name="T54" fmla="*/ 439 w 664"/>
                <a:gd name="T55" fmla="*/ 232 h 659"/>
                <a:gd name="T56" fmla="*/ 429 w 664"/>
                <a:gd name="T57" fmla="*/ 222 h 659"/>
                <a:gd name="T58" fmla="*/ 314 w 664"/>
                <a:gd name="T59" fmla="*/ 322 h 659"/>
                <a:gd name="T60" fmla="*/ 235 w 664"/>
                <a:gd name="T61" fmla="*/ 222 h 659"/>
                <a:gd name="T62" fmla="*/ 235 w 664"/>
                <a:gd name="T63" fmla="*/ 222 h 659"/>
                <a:gd name="T64" fmla="*/ 188 w 664"/>
                <a:gd name="T65" fmla="*/ 337 h 659"/>
                <a:gd name="T66" fmla="*/ 325 w 664"/>
                <a:gd name="T67" fmla="*/ 473 h 659"/>
                <a:gd name="T68" fmla="*/ 340 w 664"/>
                <a:gd name="T69" fmla="*/ 347 h 659"/>
                <a:gd name="T70" fmla="*/ 340 w 664"/>
                <a:gd name="T71" fmla="*/ 347 h 659"/>
                <a:gd name="T72" fmla="*/ 476 w 664"/>
                <a:gd name="T73" fmla="*/ 337 h 659"/>
                <a:gd name="T74" fmla="*/ 311 w 664"/>
                <a:gd name="T75" fmla="*/ 110 h 659"/>
                <a:gd name="T76" fmla="*/ 311 w 664"/>
                <a:gd name="T77" fmla="*/ 83 h 659"/>
                <a:gd name="T78" fmla="*/ 108 w 664"/>
                <a:gd name="T79" fmla="*/ 224 h 659"/>
                <a:gd name="T80" fmla="*/ 132 w 664"/>
                <a:gd name="T81" fmla="*/ 420 h 659"/>
                <a:gd name="T82" fmla="*/ 129 w 664"/>
                <a:gd name="T83" fmla="*/ 471 h 659"/>
                <a:gd name="T84" fmla="*/ 311 w 664"/>
                <a:gd name="T85" fmla="*/ 575 h 659"/>
                <a:gd name="T86" fmla="*/ 511 w 664"/>
                <a:gd name="T87" fmla="*/ 457 h 659"/>
                <a:gd name="T88" fmla="*/ 556 w 664"/>
                <a:gd name="T89" fmla="*/ 434 h 659"/>
                <a:gd name="T90" fmla="*/ 532 w 664"/>
                <a:gd name="T91" fmla="*/ 238 h 659"/>
                <a:gd name="T92" fmla="*/ 556 w 664"/>
                <a:gd name="T93" fmla="*/ 434 h 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64" h="659">
                  <a:moveTo>
                    <a:pt x="611" y="329"/>
                  </a:moveTo>
                  <a:cubicBezTo>
                    <a:pt x="611" y="326"/>
                    <a:pt x="611" y="324"/>
                    <a:pt x="611" y="321"/>
                  </a:cubicBezTo>
                  <a:cubicBezTo>
                    <a:pt x="664" y="312"/>
                    <a:pt x="664" y="312"/>
                    <a:pt x="664" y="312"/>
                  </a:cubicBezTo>
                  <a:cubicBezTo>
                    <a:pt x="650" y="232"/>
                    <a:pt x="650" y="232"/>
                    <a:pt x="650" y="232"/>
                  </a:cubicBezTo>
                  <a:cubicBezTo>
                    <a:pt x="597" y="242"/>
                    <a:pt x="597" y="242"/>
                    <a:pt x="597" y="242"/>
                  </a:cubicBezTo>
                  <a:cubicBezTo>
                    <a:pt x="595" y="236"/>
                    <a:pt x="594" y="231"/>
                    <a:pt x="592" y="226"/>
                  </a:cubicBezTo>
                  <a:cubicBezTo>
                    <a:pt x="638" y="199"/>
                    <a:pt x="638" y="199"/>
                    <a:pt x="638" y="199"/>
                  </a:cubicBezTo>
                  <a:cubicBezTo>
                    <a:pt x="597" y="129"/>
                    <a:pt x="597" y="129"/>
                    <a:pt x="597" y="129"/>
                  </a:cubicBezTo>
                  <a:cubicBezTo>
                    <a:pt x="551" y="156"/>
                    <a:pt x="551" y="156"/>
                    <a:pt x="551" y="156"/>
                  </a:cubicBezTo>
                  <a:cubicBezTo>
                    <a:pt x="548" y="152"/>
                    <a:pt x="544" y="148"/>
                    <a:pt x="540" y="143"/>
                  </a:cubicBezTo>
                  <a:cubicBezTo>
                    <a:pt x="575" y="103"/>
                    <a:pt x="575" y="103"/>
                    <a:pt x="575" y="103"/>
                  </a:cubicBezTo>
                  <a:cubicBezTo>
                    <a:pt x="513" y="51"/>
                    <a:pt x="513" y="51"/>
                    <a:pt x="513" y="51"/>
                  </a:cubicBezTo>
                  <a:cubicBezTo>
                    <a:pt x="479" y="92"/>
                    <a:pt x="479" y="92"/>
                    <a:pt x="479" y="92"/>
                  </a:cubicBezTo>
                  <a:cubicBezTo>
                    <a:pt x="474" y="89"/>
                    <a:pt x="469" y="86"/>
                    <a:pt x="464" y="83"/>
                  </a:cubicBezTo>
                  <a:cubicBezTo>
                    <a:pt x="483" y="33"/>
                    <a:pt x="483" y="33"/>
                    <a:pt x="483" y="33"/>
                  </a:cubicBezTo>
                  <a:cubicBezTo>
                    <a:pt x="407" y="6"/>
                    <a:pt x="407" y="6"/>
                    <a:pt x="407" y="6"/>
                  </a:cubicBezTo>
                  <a:cubicBezTo>
                    <a:pt x="389" y="56"/>
                    <a:pt x="389" y="56"/>
                    <a:pt x="389" y="56"/>
                  </a:cubicBezTo>
                  <a:cubicBezTo>
                    <a:pt x="383" y="55"/>
                    <a:pt x="378" y="54"/>
                    <a:pt x="372" y="53"/>
                  </a:cubicBezTo>
                  <a:cubicBezTo>
                    <a:pt x="372" y="0"/>
                    <a:pt x="372" y="0"/>
                    <a:pt x="372" y="0"/>
                  </a:cubicBezTo>
                  <a:cubicBezTo>
                    <a:pt x="292" y="0"/>
                    <a:pt x="292" y="0"/>
                    <a:pt x="292" y="0"/>
                  </a:cubicBezTo>
                  <a:cubicBezTo>
                    <a:pt x="292" y="53"/>
                    <a:pt x="292" y="53"/>
                    <a:pt x="292" y="53"/>
                  </a:cubicBezTo>
                  <a:cubicBezTo>
                    <a:pt x="286" y="54"/>
                    <a:pt x="281" y="55"/>
                    <a:pt x="275" y="56"/>
                  </a:cubicBezTo>
                  <a:cubicBezTo>
                    <a:pt x="257" y="6"/>
                    <a:pt x="257" y="6"/>
                    <a:pt x="257" y="6"/>
                  </a:cubicBezTo>
                  <a:cubicBezTo>
                    <a:pt x="181" y="33"/>
                    <a:pt x="181" y="33"/>
                    <a:pt x="181" y="33"/>
                  </a:cubicBezTo>
                  <a:cubicBezTo>
                    <a:pt x="200" y="83"/>
                    <a:pt x="200" y="83"/>
                    <a:pt x="200" y="83"/>
                  </a:cubicBezTo>
                  <a:cubicBezTo>
                    <a:pt x="195" y="86"/>
                    <a:pt x="190" y="89"/>
                    <a:pt x="185" y="92"/>
                  </a:cubicBezTo>
                  <a:cubicBezTo>
                    <a:pt x="151" y="51"/>
                    <a:pt x="151" y="51"/>
                    <a:pt x="151" y="51"/>
                  </a:cubicBezTo>
                  <a:cubicBezTo>
                    <a:pt x="89" y="103"/>
                    <a:pt x="89" y="103"/>
                    <a:pt x="89" y="103"/>
                  </a:cubicBezTo>
                  <a:cubicBezTo>
                    <a:pt x="124" y="143"/>
                    <a:pt x="124" y="143"/>
                    <a:pt x="124" y="143"/>
                  </a:cubicBezTo>
                  <a:cubicBezTo>
                    <a:pt x="120" y="147"/>
                    <a:pt x="116" y="152"/>
                    <a:pt x="113" y="156"/>
                  </a:cubicBezTo>
                  <a:cubicBezTo>
                    <a:pt x="67" y="129"/>
                    <a:pt x="67" y="129"/>
                    <a:pt x="67" y="129"/>
                  </a:cubicBezTo>
                  <a:cubicBezTo>
                    <a:pt x="26" y="199"/>
                    <a:pt x="26" y="199"/>
                    <a:pt x="26" y="199"/>
                  </a:cubicBezTo>
                  <a:cubicBezTo>
                    <a:pt x="73" y="226"/>
                    <a:pt x="73" y="226"/>
                    <a:pt x="73" y="226"/>
                  </a:cubicBezTo>
                  <a:cubicBezTo>
                    <a:pt x="70" y="231"/>
                    <a:pt x="69" y="236"/>
                    <a:pt x="67" y="242"/>
                  </a:cubicBezTo>
                  <a:cubicBezTo>
                    <a:pt x="14" y="232"/>
                    <a:pt x="14" y="232"/>
                    <a:pt x="14" y="232"/>
                  </a:cubicBezTo>
                  <a:cubicBezTo>
                    <a:pt x="0" y="312"/>
                    <a:pt x="0" y="312"/>
                    <a:pt x="0" y="312"/>
                  </a:cubicBezTo>
                  <a:cubicBezTo>
                    <a:pt x="53" y="321"/>
                    <a:pt x="53" y="321"/>
                    <a:pt x="53" y="321"/>
                  </a:cubicBezTo>
                  <a:cubicBezTo>
                    <a:pt x="53" y="324"/>
                    <a:pt x="53" y="326"/>
                    <a:pt x="53" y="329"/>
                  </a:cubicBezTo>
                  <a:cubicBezTo>
                    <a:pt x="53" y="332"/>
                    <a:pt x="53" y="335"/>
                    <a:pt x="53" y="337"/>
                  </a:cubicBezTo>
                  <a:cubicBezTo>
                    <a:pt x="0" y="347"/>
                    <a:pt x="0" y="347"/>
                    <a:pt x="0" y="347"/>
                  </a:cubicBezTo>
                  <a:cubicBezTo>
                    <a:pt x="14" y="426"/>
                    <a:pt x="14" y="426"/>
                    <a:pt x="14" y="426"/>
                  </a:cubicBezTo>
                  <a:cubicBezTo>
                    <a:pt x="67" y="417"/>
                    <a:pt x="67" y="417"/>
                    <a:pt x="67" y="417"/>
                  </a:cubicBezTo>
                  <a:cubicBezTo>
                    <a:pt x="69" y="422"/>
                    <a:pt x="70" y="427"/>
                    <a:pt x="73" y="432"/>
                  </a:cubicBezTo>
                  <a:cubicBezTo>
                    <a:pt x="26" y="459"/>
                    <a:pt x="26" y="459"/>
                    <a:pt x="26" y="459"/>
                  </a:cubicBezTo>
                  <a:cubicBezTo>
                    <a:pt x="67" y="529"/>
                    <a:pt x="67" y="529"/>
                    <a:pt x="67" y="529"/>
                  </a:cubicBezTo>
                  <a:cubicBezTo>
                    <a:pt x="113" y="502"/>
                    <a:pt x="113" y="502"/>
                    <a:pt x="113" y="502"/>
                  </a:cubicBezTo>
                  <a:cubicBezTo>
                    <a:pt x="116" y="507"/>
                    <a:pt x="120" y="511"/>
                    <a:pt x="124" y="515"/>
                  </a:cubicBezTo>
                  <a:cubicBezTo>
                    <a:pt x="89" y="556"/>
                    <a:pt x="89" y="556"/>
                    <a:pt x="89" y="556"/>
                  </a:cubicBezTo>
                  <a:cubicBezTo>
                    <a:pt x="151" y="608"/>
                    <a:pt x="151" y="608"/>
                    <a:pt x="151" y="608"/>
                  </a:cubicBezTo>
                  <a:cubicBezTo>
                    <a:pt x="185" y="567"/>
                    <a:pt x="185" y="567"/>
                    <a:pt x="185" y="567"/>
                  </a:cubicBezTo>
                  <a:cubicBezTo>
                    <a:pt x="190" y="570"/>
                    <a:pt x="195" y="572"/>
                    <a:pt x="200" y="575"/>
                  </a:cubicBezTo>
                  <a:cubicBezTo>
                    <a:pt x="181" y="625"/>
                    <a:pt x="181" y="625"/>
                    <a:pt x="181" y="625"/>
                  </a:cubicBezTo>
                  <a:cubicBezTo>
                    <a:pt x="257" y="653"/>
                    <a:pt x="257" y="653"/>
                    <a:pt x="257" y="653"/>
                  </a:cubicBezTo>
                  <a:cubicBezTo>
                    <a:pt x="275" y="603"/>
                    <a:pt x="275" y="603"/>
                    <a:pt x="275" y="603"/>
                  </a:cubicBezTo>
                  <a:cubicBezTo>
                    <a:pt x="281" y="604"/>
                    <a:pt x="286" y="605"/>
                    <a:pt x="292" y="606"/>
                  </a:cubicBezTo>
                  <a:cubicBezTo>
                    <a:pt x="292" y="659"/>
                    <a:pt x="292" y="659"/>
                    <a:pt x="292" y="659"/>
                  </a:cubicBezTo>
                  <a:cubicBezTo>
                    <a:pt x="372" y="659"/>
                    <a:pt x="372" y="659"/>
                    <a:pt x="372" y="659"/>
                  </a:cubicBezTo>
                  <a:cubicBezTo>
                    <a:pt x="372" y="606"/>
                    <a:pt x="372" y="606"/>
                    <a:pt x="372" y="606"/>
                  </a:cubicBezTo>
                  <a:cubicBezTo>
                    <a:pt x="378" y="605"/>
                    <a:pt x="383" y="604"/>
                    <a:pt x="389" y="603"/>
                  </a:cubicBezTo>
                  <a:cubicBezTo>
                    <a:pt x="407" y="653"/>
                    <a:pt x="407" y="653"/>
                    <a:pt x="407" y="653"/>
                  </a:cubicBezTo>
                  <a:cubicBezTo>
                    <a:pt x="483" y="625"/>
                    <a:pt x="483" y="625"/>
                    <a:pt x="483" y="625"/>
                  </a:cubicBezTo>
                  <a:cubicBezTo>
                    <a:pt x="464" y="575"/>
                    <a:pt x="464" y="575"/>
                    <a:pt x="464" y="575"/>
                  </a:cubicBezTo>
                  <a:cubicBezTo>
                    <a:pt x="469" y="572"/>
                    <a:pt x="474" y="570"/>
                    <a:pt x="479" y="567"/>
                  </a:cubicBezTo>
                  <a:cubicBezTo>
                    <a:pt x="513" y="608"/>
                    <a:pt x="513" y="608"/>
                    <a:pt x="513" y="608"/>
                  </a:cubicBezTo>
                  <a:cubicBezTo>
                    <a:pt x="575" y="556"/>
                    <a:pt x="575" y="556"/>
                    <a:pt x="575" y="556"/>
                  </a:cubicBezTo>
                  <a:cubicBezTo>
                    <a:pt x="540" y="515"/>
                    <a:pt x="540" y="515"/>
                    <a:pt x="540" y="515"/>
                  </a:cubicBezTo>
                  <a:cubicBezTo>
                    <a:pt x="544" y="511"/>
                    <a:pt x="548" y="507"/>
                    <a:pt x="551" y="502"/>
                  </a:cubicBezTo>
                  <a:cubicBezTo>
                    <a:pt x="597" y="529"/>
                    <a:pt x="597" y="529"/>
                    <a:pt x="597" y="529"/>
                  </a:cubicBezTo>
                  <a:cubicBezTo>
                    <a:pt x="638" y="459"/>
                    <a:pt x="638" y="459"/>
                    <a:pt x="638" y="459"/>
                  </a:cubicBezTo>
                  <a:cubicBezTo>
                    <a:pt x="592" y="432"/>
                    <a:pt x="592" y="432"/>
                    <a:pt x="592" y="432"/>
                  </a:cubicBezTo>
                  <a:cubicBezTo>
                    <a:pt x="594" y="427"/>
                    <a:pt x="595" y="422"/>
                    <a:pt x="597" y="417"/>
                  </a:cubicBezTo>
                  <a:cubicBezTo>
                    <a:pt x="650" y="426"/>
                    <a:pt x="650" y="426"/>
                    <a:pt x="650" y="426"/>
                  </a:cubicBezTo>
                  <a:cubicBezTo>
                    <a:pt x="664" y="347"/>
                    <a:pt x="664" y="347"/>
                    <a:pt x="664" y="347"/>
                  </a:cubicBezTo>
                  <a:cubicBezTo>
                    <a:pt x="611" y="337"/>
                    <a:pt x="611" y="337"/>
                    <a:pt x="611" y="337"/>
                  </a:cubicBezTo>
                  <a:cubicBezTo>
                    <a:pt x="611" y="335"/>
                    <a:pt x="611" y="332"/>
                    <a:pt x="611" y="329"/>
                  </a:cubicBezTo>
                  <a:close/>
                  <a:moveTo>
                    <a:pt x="353" y="83"/>
                  </a:moveTo>
                  <a:cubicBezTo>
                    <a:pt x="428" y="89"/>
                    <a:pt x="494" y="129"/>
                    <a:pt x="535" y="188"/>
                  </a:cubicBezTo>
                  <a:cubicBezTo>
                    <a:pt x="511" y="201"/>
                    <a:pt x="511" y="201"/>
                    <a:pt x="511" y="201"/>
                  </a:cubicBezTo>
                  <a:cubicBezTo>
                    <a:pt x="475" y="151"/>
                    <a:pt x="418" y="116"/>
                    <a:pt x="353" y="110"/>
                  </a:cubicBezTo>
                  <a:lnTo>
                    <a:pt x="353" y="83"/>
                  </a:lnTo>
                  <a:close/>
                  <a:moveTo>
                    <a:pt x="439" y="232"/>
                  </a:moveTo>
                  <a:cubicBezTo>
                    <a:pt x="461" y="256"/>
                    <a:pt x="475" y="287"/>
                    <a:pt x="476" y="322"/>
                  </a:cubicBezTo>
                  <a:cubicBezTo>
                    <a:pt x="350" y="322"/>
                    <a:pt x="350" y="322"/>
                    <a:pt x="350" y="322"/>
                  </a:cubicBezTo>
                  <a:lnTo>
                    <a:pt x="439" y="232"/>
                  </a:lnTo>
                  <a:close/>
                  <a:moveTo>
                    <a:pt x="340" y="311"/>
                  </a:moveTo>
                  <a:cubicBezTo>
                    <a:pt x="340" y="185"/>
                    <a:pt x="340" y="185"/>
                    <a:pt x="340" y="185"/>
                  </a:cubicBezTo>
                  <a:cubicBezTo>
                    <a:pt x="374" y="187"/>
                    <a:pt x="405" y="200"/>
                    <a:pt x="429" y="222"/>
                  </a:cubicBezTo>
                  <a:lnTo>
                    <a:pt x="340" y="311"/>
                  </a:lnTo>
                  <a:close/>
                  <a:moveTo>
                    <a:pt x="225" y="232"/>
                  </a:moveTo>
                  <a:cubicBezTo>
                    <a:pt x="314" y="322"/>
                    <a:pt x="314" y="322"/>
                    <a:pt x="314" y="322"/>
                  </a:cubicBezTo>
                  <a:cubicBezTo>
                    <a:pt x="188" y="322"/>
                    <a:pt x="188" y="322"/>
                    <a:pt x="188" y="322"/>
                  </a:cubicBezTo>
                  <a:cubicBezTo>
                    <a:pt x="190" y="287"/>
                    <a:pt x="203" y="256"/>
                    <a:pt x="225" y="232"/>
                  </a:cubicBezTo>
                  <a:close/>
                  <a:moveTo>
                    <a:pt x="235" y="222"/>
                  </a:moveTo>
                  <a:cubicBezTo>
                    <a:pt x="259" y="200"/>
                    <a:pt x="290" y="187"/>
                    <a:pt x="325" y="185"/>
                  </a:cubicBezTo>
                  <a:cubicBezTo>
                    <a:pt x="325" y="311"/>
                    <a:pt x="325" y="311"/>
                    <a:pt x="325" y="311"/>
                  </a:cubicBezTo>
                  <a:lnTo>
                    <a:pt x="235" y="222"/>
                  </a:lnTo>
                  <a:close/>
                  <a:moveTo>
                    <a:pt x="314" y="337"/>
                  </a:moveTo>
                  <a:cubicBezTo>
                    <a:pt x="225" y="426"/>
                    <a:pt x="225" y="426"/>
                    <a:pt x="225" y="426"/>
                  </a:cubicBezTo>
                  <a:cubicBezTo>
                    <a:pt x="203" y="402"/>
                    <a:pt x="189" y="371"/>
                    <a:pt x="188" y="337"/>
                  </a:cubicBezTo>
                  <a:lnTo>
                    <a:pt x="314" y="337"/>
                  </a:lnTo>
                  <a:close/>
                  <a:moveTo>
                    <a:pt x="325" y="347"/>
                  </a:moveTo>
                  <a:cubicBezTo>
                    <a:pt x="325" y="473"/>
                    <a:pt x="325" y="473"/>
                    <a:pt x="325" y="473"/>
                  </a:cubicBezTo>
                  <a:cubicBezTo>
                    <a:pt x="290" y="472"/>
                    <a:pt x="259" y="458"/>
                    <a:pt x="235" y="436"/>
                  </a:cubicBezTo>
                  <a:lnTo>
                    <a:pt x="325" y="347"/>
                  </a:lnTo>
                  <a:close/>
                  <a:moveTo>
                    <a:pt x="340" y="347"/>
                  </a:moveTo>
                  <a:cubicBezTo>
                    <a:pt x="429" y="436"/>
                    <a:pt x="429" y="436"/>
                    <a:pt x="429" y="436"/>
                  </a:cubicBezTo>
                  <a:cubicBezTo>
                    <a:pt x="405" y="458"/>
                    <a:pt x="374" y="472"/>
                    <a:pt x="340" y="473"/>
                  </a:cubicBezTo>
                  <a:lnTo>
                    <a:pt x="340" y="347"/>
                  </a:lnTo>
                  <a:close/>
                  <a:moveTo>
                    <a:pt x="439" y="426"/>
                  </a:moveTo>
                  <a:cubicBezTo>
                    <a:pt x="350" y="337"/>
                    <a:pt x="350" y="337"/>
                    <a:pt x="350" y="337"/>
                  </a:cubicBezTo>
                  <a:cubicBezTo>
                    <a:pt x="476" y="337"/>
                    <a:pt x="476" y="337"/>
                    <a:pt x="476" y="337"/>
                  </a:cubicBezTo>
                  <a:cubicBezTo>
                    <a:pt x="475" y="371"/>
                    <a:pt x="461" y="402"/>
                    <a:pt x="439" y="426"/>
                  </a:cubicBezTo>
                  <a:close/>
                  <a:moveTo>
                    <a:pt x="311" y="83"/>
                  </a:moveTo>
                  <a:cubicBezTo>
                    <a:pt x="311" y="110"/>
                    <a:pt x="311" y="110"/>
                    <a:pt x="311" y="110"/>
                  </a:cubicBezTo>
                  <a:cubicBezTo>
                    <a:pt x="246" y="116"/>
                    <a:pt x="189" y="151"/>
                    <a:pt x="153" y="201"/>
                  </a:cubicBezTo>
                  <a:cubicBezTo>
                    <a:pt x="129" y="188"/>
                    <a:pt x="129" y="188"/>
                    <a:pt x="129" y="188"/>
                  </a:cubicBezTo>
                  <a:cubicBezTo>
                    <a:pt x="170" y="129"/>
                    <a:pt x="236" y="89"/>
                    <a:pt x="311" y="83"/>
                  </a:cubicBezTo>
                  <a:close/>
                  <a:moveTo>
                    <a:pt x="108" y="434"/>
                  </a:moveTo>
                  <a:cubicBezTo>
                    <a:pt x="93" y="402"/>
                    <a:pt x="85" y="367"/>
                    <a:pt x="85" y="329"/>
                  </a:cubicBezTo>
                  <a:cubicBezTo>
                    <a:pt x="85" y="292"/>
                    <a:pt x="93" y="256"/>
                    <a:pt x="108" y="224"/>
                  </a:cubicBezTo>
                  <a:cubicBezTo>
                    <a:pt x="132" y="238"/>
                    <a:pt x="132" y="238"/>
                    <a:pt x="132" y="238"/>
                  </a:cubicBezTo>
                  <a:cubicBezTo>
                    <a:pt x="119" y="266"/>
                    <a:pt x="112" y="297"/>
                    <a:pt x="112" y="329"/>
                  </a:cubicBezTo>
                  <a:cubicBezTo>
                    <a:pt x="112" y="362"/>
                    <a:pt x="119" y="393"/>
                    <a:pt x="132" y="420"/>
                  </a:cubicBezTo>
                  <a:lnTo>
                    <a:pt x="108" y="434"/>
                  </a:lnTo>
                  <a:close/>
                  <a:moveTo>
                    <a:pt x="311" y="575"/>
                  </a:moveTo>
                  <a:cubicBezTo>
                    <a:pt x="236" y="569"/>
                    <a:pt x="170" y="529"/>
                    <a:pt x="129" y="471"/>
                  </a:cubicBezTo>
                  <a:cubicBezTo>
                    <a:pt x="153" y="457"/>
                    <a:pt x="153" y="457"/>
                    <a:pt x="153" y="457"/>
                  </a:cubicBezTo>
                  <a:cubicBezTo>
                    <a:pt x="189" y="507"/>
                    <a:pt x="246" y="542"/>
                    <a:pt x="311" y="548"/>
                  </a:cubicBezTo>
                  <a:lnTo>
                    <a:pt x="311" y="575"/>
                  </a:lnTo>
                  <a:close/>
                  <a:moveTo>
                    <a:pt x="353" y="575"/>
                  </a:moveTo>
                  <a:cubicBezTo>
                    <a:pt x="353" y="548"/>
                    <a:pt x="353" y="548"/>
                    <a:pt x="353" y="548"/>
                  </a:cubicBezTo>
                  <a:cubicBezTo>
                    <a:pt x="418" y="542"/>
                    <a:pt x="475" y="507"/>
                    <a:pt x="511" y="457"/>
                  </a:cubicBezTo>
                  <a:cubicBezTo>
                    <a:pt x="535" y="471"/>
                    <a:pt x="535" y="471"/>
                    <a:pt x="535" y="471"/>
                  </a:cubicBezTo>
                  <a:cubicBezTo>
                    <a:pt x="494" y="529"/>
                    <a:pt x="428" y="569"/>
                    <a:pt x="353" y="575"/>
                  </a:cubicBezTo>
                  <a:close/>
                  <a:moveTo>
                    <a:pt x="556" y="434"/>
                  </a:moveTo>
                  <a:cubicBezTo>
                    <a:pt x="532" y="420"/>
                    <a:pt x="532" y="420"/>
                    <a:pt x="532" y="420"/>
                  </a:cubicBezTo>
                  <a:cubicBezTo>
                    <a:pt x="545" y="393"/>
                    <a:pt x="552" y="362"/>
                    <a:pt x="552" y="329"/>
                  </a:cubicBezTo>
                  <a:cubicBezTo>
                    <a:pt x="552" y="297"/>
                    <a:pt x="545" y="266"/>
                    <a:pt x="532" y="238"/>
                  </a:cubicBezTo>
                  <a:cubicBezTo>
                    <a:pt x="556" y="224"/>
                    <a:pt x="556" y="224"/>
                    <a:pt x="556" y="224"/>
                  </a:cubicBezTo>
                  <a:cubicBezTo>
                    <a:pt x="571" y="256"/>
                    <a:pt x="579" y="292"/>
                    <a:pt x="579" y="329"/>
                  </a:cubicBezTo>
                  <a:cubicBezTo>
                    <a:pt x="579" y="367"/>
                    <a:pt x="571" y="402"/>
                    <a:pt x="556" y="434"/>
                  </a:cubicBez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51"/>
            <p:cNvSpPr>
              <a:spLocks noEditPoints="1"/>
            </p:cNvSpPr>
            <p:nvPr/>
          </p:nvSpPr>
          <p:spPr bwMode="auto">
            <a:xfrm>
              <a:off x="4862" y="2851"/>
              <a:ext cx="733" cy="730"/>
            </a:xfrm>
            <a:custGeom>
              <a:avLst/>
              <a:gdLst>
                <a:gd name="T0" fmla="*/ 431 w 483"/>
                <a:gd name="T1" fmla="*/ 165 h 481"/>
                <a:gd name="T2" fmla="*/ 435 w 483"/>
                <a:gd name="T3" fmla="*/ 95 h 481"/>
                <a:gd name="T4" fmla="*/ 394 w 483"/>
                <a:gd name="T5" fmla="*/ 105 h 481"/>
                <a:gd name="T6" fmla="*/ 374 w 483"/>
                <a:gd name="T7" fmla="*/ 38 h 481"/>
                <a:gd name="T8" fmla="*/ 338 w 483"/>
                <a:gd name="T9" fmla="*/ 61 h 481"/>
                <a:gd name="T10" fmla="*/ 296 w 483"/>
                <a:gd name="T11" fmla="*/ 5 h 481"/>
                <a:gd name="T12" fmla="*/ 271 w 483"/>
                <a:gd name="T13" fmla="*/ 39 h 481"/>
                <a:gd name="T14" fmla="*/ 212 w 483"/>
                <a:gd name="T15" fmla="*/ 0 h 481"/>
                <a:gd name="T16" fmla="*/ 200 w 483"/>
                <a:gd name="T17" fmla="*/ 41 h 481"/>
                <a:gd name="T18" fmla="*/ 132 w 483"/>
                <a:gd name="T19" fmla="*/ 25 h 481"/>
                <a:gd name="T20" fmla="*/ 135 w 483"/>
                <a:gd name="T21" fmla="*/ 68 h 481"/>
                <a:gd name="T22" fmla="*/ 65 w 483"/>
                <a:gd name="T23" fmla="*/ 76 h 481"/>
                <a:gd name="T24" fmla="*/ 82 w 483"/>
                <a:gd name="T25" fmla="*/ 115 h 481"/>
                <a:gd name="T26" fmla="*/ 19 w 483"/>
                <a:gd name="T27" fmla="*/ 146 h 481"/>
                <a:gd name="T28" fmla="*/ 48 w 483"/>
                <a:gd name="T29" fmla="*/ 177 h 481"/>
                <a:gd name="T30" fmla="*/ 0 w 483"/>
                <a:gd name="T31" fmla="*/ 228 h 481"/>
                <a:gd name="T32" fmla="*/ 38 w 483"/>
                <a:gd name="T33" fmla="*/ 241 h 481"/>
                <a:gd name="T34" fmla="*/ 0 w 483"/>
                <a:gd name="T35" fmla="*/ 254 h 481"/>
                <a:gd name="T36" fmla="*/ 48 w 483"/>
                <a:gd name="T37" fmla="*/ 305 h 481"/>
                <a:gd name="T38" fmla="*/ 19 w 483"/>
                <a:gd name="T39" fmla="*/ 335 h 481"/>
                <a:gd name="T40" fmla="*/ 82 w 483"/>
                <a:gd name="T41" fmla="*/ 367 h 481"/>
                <a:gd name="T42" fmla="*/ 65 w 483"/>
                <a:gd name="T43" fmla="*/ 406 h 481"/>
                <a:gd name="T44" fmla="*/ 135 w 483"/>
                <a:gd name="T45" fmla="*/ 414 h 481"/>
                <a:gd name="T46" fmla="*/ 132 w 483"/>
                <a:gd name="T47" fmla="*/ 456 h 481"/>
                <a:gd name="T48" fmla="*/ 200 w 483"/>
                <a:gd name="T49" fmla="*/ 440 h 481"/>
                <a:gd name="T50" fmla="*/ 212 w 483"/>
                <a:gd name="T51" fmla="*/ 481 h 481"/>
                <a:gd name="T52" fmla="*/ 271 w 483"/>
                <a:gd name="T53" fmla="*/ 442 h 481"/>
                <a:gd name="T54" fmla="*/ 296 w 483"/>
                <a:gd name="T55" fmla="*/ 476 h 481"/>
                <a:gd name="T56" fmla="*/ 338 w 483"/>
                <a:gd name="T57" fmla="*/ 420 h 481"/>
                <a:gd name="T58" fmla="*/ 374 w 483"/>
                <a:gd name="T59" fmla="*/ 444 h 481"/>
                <a:gd name="T60" fmla="*/ 394 w 483"/>
                <a:gd name="T61" fmla="*/ 376 h 481"/>
                <a:gd name="T62" fmla="*/ 435 w 483"/>
                <a:gd name="T63" fmla="*/ 386 h 481"/>
                <a:gd name="T64" fmla="*/ 431 w 483"/>
                <a:gd name="T65" fmla="*/ 316 h 481"/>
                <a:gd name="T66" fmla="*/ 473 w 483"/>
                <a:gd name="T67" fmla="*/ 311 h 481"/>
                <a:gd name="T68" fmla="*/ 445 w 483"/>
                <a:gd name="T69" fmla="*/ 247 h 481"/>
                <a:gd name="T70" fmla="*/ 445 w 483"/>
                <a:gd name="T71" fmla="*/ 235 h 481"/>
                <a:gd name="T72" fmla="*/ 473 w 483"/>
                <a:gd name="T73" fmla="*/ 170 h 481"/>
                <a:gd name="T74" fmla="*/ 271 w 483"/>
                <a:gd name="T75" fmla="*/ 405 h 481"/>
                <a:gd name="T76" fmla="*/ 328 w 483"/>
                <a:gd name="T77" fmla="*/ 270 h 481"/>
                <a:gd name="T78" fmla="*/ 271 w 483"/>
                <a:gd name="T79" fmla="*/ 405 h 481"/>
                <a:gd name="T80" fmla="*/ 287 w 483"/>
                <a:gd name="T81" fmla="*/ 241 h 481"/>
                <a:gd name="T82" fmla="*/ 196 w 483"/>
                <a:gd name="T83" fmla="*/ 241 h 481"/>
                <a:gd name="T84" fmla="*/ 77 w 483"/>
                <a:gd name="T85" fmla="*/ 270 h 481"/>
                <a:gd name="T86" fmla="*/ 212 w 483"/>
                <a:gd name="T87" fmla="*/ 327 h 481"/>
                <a:gd name="T88" fmla="*/ 77 w 483"/>
                <a:gd name="T89" fmla="*/ 270 h 481"/>
                <a:gd name="T90" fmla="*/ 212 w 483"/>
                <a:gd name="T91" fmla="*/ 155 h 481"/>
                <a:gd name="T92" fmla="*/ 77 w 483"/>
                <a:gd name="T93" fmla="*/ 211 h 481"/>
                <a:gd name="T94" fmla="*/ 406 w 483"/>
                <a:gd name="T95" fmla="*/ 211 h 481"/>
                <a:gd name="T96" fmla="*/ 271 w 483"/>
                <a:gd name="T97" fmla="*/ 155 h 481"/>
                <a:gd name="T98" fmla="*/ 406 w 483"/>
                <a:gd name="T99" fmla="*/ 211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83" h="481">
                  <a:moveTo>
                    <a:pt x="435" y="177"/>
                  </a:moveTo>
                  <a:cubicBezTo>
                    <a:pt x="434" y="173"/>
                    <a:pt x="432" y="169"/>
                    <a:pt x="431" y="165"/>
                  </a:cubicBezTo>
                  <a:cubicBezTo>
                    <a:pt x="464" y="146"/>
                    <a:pt x="464" y="146"/>
                    <a:pt x="464" y="146"/>
                  </a:cubicBezTo>
                  <a:cubicBezTo>
                    <a:pt x="435" y="95"/>
                    <a:pt x="435" y="95"/>
                    <a:pt x="435" y="95"/>
                  </a:cubicBezTo>
                  <a:cubicBezTo>
                    <a:pt x="401" y="115"/>
                    <a:pt x="401" y="115"/>
                    <a:pt x="401" y="115"/>
                  </a:cubicBezTo>
                  <a:cubicBezTo>
                    <a:pt x="399" y="111"/>
                    <a:pt x="396" y="108"/>
                    <a:pt x="394" y="105"/>
                  </a:cubicBezTo>
                  <a:cubicBezTo>
                    <a:pt x="419" y="76"/>
                    <a:pt x="419" y="76"/>
                    <a:pt x="419" y="76"/>
                  </a:cubicBezTo>
                  <a:cubicBezTo>
                    <a:pt x="374" y="38"/>
                    <a:pt x="374" y="38"/>
                    <a:pt x="374" y="38"/>
                  </a:cubicBezTo>
                  <a:cubicBezTo>
                    <a:pt x="349" y="68"/>
                    <a:pt x="349" y="68"/>
                    <a:pt x="349" y="68"/>
                  </a:cubicBezTo>
                  <a:cubicBezTo>
                    <a:pt x="345" y="65"/>
                    <a:pt x="342" y="63"/>
                    <a:pt x="338" y="61"/>
                  </a:cubicBezTo>
                  <a:cubicBezTo>
                    <a:pt x="351" y="25"/>
                    <a:pt x="351" y="25"/>
                    <a:pt x="351" y="25"/>
                  </a:cubicBezTo>
                  <a:cubicBezTo>
                    <a:pt x="296" y="5"/>
                    <a:pt x="296" y="5"/>
                    <a:pt x="296" y="5"/>
                  </a:cubicBezTo>
                  <a:cubicBezTo>
                    <a:pt x="283" y="41"/>
                    <a:pt x="283" y="41"/>
                    <a:pt x="283" y="41"/>
                  </a:cubicBezTo>
                  <a:cubicBezTo>
                    <a:pt x="279" y="41"/>
                    <a:pt x="275" y="40"/>
                    <a:pt x="271" y="39"/>
                  </a:cubicBezTo>
                  <a:cubicBezTo>
                    <a:pt x="271" y="0"/>
                    <a:pt x="271" y="0"/>
                    <a:pt x="271" y="0"/>
                  </a:cubicBezTo>
                  <a:cubicBezTo>
                    <a:pt x="212" y="0"/>
                    <a:pt x="212" y="0"/>
                    <a:pt x="212" y="0"/>
                  </a:cubicBezTo>
                  <a:cubicBezTo>
                    <a:pt x="212" y="39"/>
                    <a:pt x="212" y="39"/>
                    <a:pt x="212" y="39"/>
                  </a:cubicBezTo>
                  <a:cubicBezTo>
                    <a:pt x="208" y="40"/>
                    <a:pt x="204" y="41"/>
                    <a:pt x="200" y="41"/>
                  </a:cubicBezTo>
                  <a:cubicBezTo>
                    <a:pt x="187" y="5"/>
                    <a:pt x="187" y="5"/>
                    <a:pt x="187" y="5"/>
                  </a:cubicBezTo>
                  <a:cubicBezTo>
                    <a:pt x="132" y="25"/>
                    <a:pt x="132" y="25"/>
                    <a:pt x="132" y="25"/>
                  </a:cubicBezTo>
                  <a:cubicBezTo>
                    <a:pt x="145" y="61"/>
                    <a:pt x="145" y="61"/>
                    <a:pt x="145" y="61"/>
                  </a:cubicBezTo>
                  <a:cubicBezTo>
                    <a:pt x="142" y="63"/>
                    <a:pt x="138" y="65"/>
                    <a:pt x="135" y="68"/>
                  </a:cubicBezTo>
                  <a:cubicBezTo>
                    <a:pt x="110" y="38"/>
                    <a:pt x="110" y="38"/>
                    <a:pt x="110" y="38"/>
                  </a:cubicBezTo>
                  <a:cubicBezTo>
                    <a:pt x="65" y="76"/>
                    <a:pt x="65" y="76"/>
                    <a:pt x="65" y="76"/>
                  </a:cubicBezTo>
                  <a:cubicBezTo>
                    <a:pt x="90" y="105"/>
                    <a:pt x="90" y="105"/>
                    <a:pt x="90" y="105"/>
                  </a:cubicBezTo>
                  <a:cubicBezTo>
                    <a:pt x="87" y="108"/>
                    <a:pt x="84" y="111"/>
                    <a:pt x="82" y="115"/>
                  </a:cubicBezTo>
                  <a:cubicBezTo>
                    <a:pt x="48" y="95"/>
                    <a:pt x="48" y="95"/>
                    <a:pt x="48" y="95"/>
                  </a:cubicBezTo>
                  <a:cubicBezTo>
                    <a:pt x="19" y="146"/>
                    <a:pt x="19" y="146"/>
                    <a:pt x="19" y="146"/>
                  </a:cubicBezTo>
                  <a:cubicBezTo>
                    <a:pt x="52" y="165"/>
                    <a:pt x="52" y="165"/>
                    <a:pt x="52" y="165"/>
                  </a:cubicBezTo>
                  <a:cubicBezTo>
                    <a:pt x="51" y="169"/>
                    <a:pt x="50" y="173"/>
                    <a:pt x="48" y="177"/>
                  </a:cubicBezTo>
                  <a:cubicBezTo>
                    <a:pt x="10" y="170"/>
                    <a:pt x="10" y="170"/>
                    <a:pt x="10" y="170"/>
                  </a:cubicBezTo>
                  <a:cubicBezTo>
                    <a:pt x="0" y="228"/>
                    <a:pt x="0" y="228"/>
                    <a:pt x="0" y="228"/>
                  </a:cubicBezTo>
                  <a:cubicBezTo>
                    <a:pt x="38" y="235"/>
                    <a:pt x="38" y="235"/>
                    <a:pt x="38" y="235"/>
                  </a:cubicBezTo>
                  <a:cubicBezTo>
                    <a:pt x="38" y="237"/>
                    <a:pt x="38" y="239"/>
                    <a:pt x="38" y="241"/>
                  </a:cubicBezTo>
                  <a:cubicBezTo>
                    <a:pt x="38" y="243"/>
                    <a:pt x="38" y="245"/>
                    <a:pt x="38" y="247"/>
                  </a:cubicBezTo>
                  <a:cubicBezTo>
                    <a:pt x="0" y="254"/>
                    <a:pt x="0" y="254"/>
                    <a:pt x="0" y="254"/>
                  </a:cubicBezTo>
                  <a:cubicBezTo>
                    <a:pt x="10" y="311"/>
                    <a:pt x="10" y="311"/>
                    <a:pt x="10" y="311"/>
                  </a:cubicBezTo>
                  <a:cubicBezTo>
                    <a:pt x="48" y="305"/>
                    <a:pt x="48" y="305"/>
                    <a:pt x="48" y="305"/>
                  </a:cubicBezTo>
                  <a:cubicBezTo>
                    <a:pt x="50" y="308"/>
                    <a:pt x="51" y="312"/>
                    <a:pt x="52" y="316"/>
                  </a:cubicBezTo>
                  <a:cubicBezTo>
                    <a:pt x="19" y="335"/>
                    <a:pt x="19" y="335"/>
                    <a:pt x="19" y="335"/>
                  </a:cubicBezTo>
                  <a:cubicBezTo>
                    <a:pt x="48" y="386"/>
                    <a:pt x="48" y="386"/>
                    <a:pt x="48" y="386"/>
                  </a:cubicBezTo>
                  <a:cubicBezTo>
                    <a:pt x="82" y="367"/>
                    <a:pt x="82" y="367"/>
                    <a:pt x="82" y="367"/>
                  </a:cubicBezTo>
                  <a:cubicBezTo>
                    <a:pt x="84" y="370"/>
                    <a:pt x="87" y="373"/>
                    <a:pt x="90" y="376"/>
                  </a:cubicBezTo>
                  <a:cubicBezTo>
                    <a:pt x="65" y="406"/>
                    <a:pt x="65" y="406"/>
                    <a:pt x="65" y="406"/>
                  </a:cubicBezTo>
                  <a:cubicBezTo>
                    <a:pt x="110" y="444"/>
                    <a:pt x="110" y="444"/>
                    <a:pt x="110" y="444"/>
                  </a:cubicBezTo>
                  <a:cubicBezTo>
                    <a:pt x="135" y="414"/>
                    <a:pt x="135" y="414"/>
                    <a:pt x="135" y="414"/>
                  </a:cubicBezTo>
                  <a:cubicBezTo>
                    <a:pt x="138" y="416"/>
                    <a:pt x="142" y="418"/>
                    <a:pt x="145" y="420"/>
                  </a:cubicBezTo>
                  <a:cubicBezTo>
                    <a:pt x="132" y="456"/>
                    <a:pt x="132" y="456"/>
                    <a:pt x="132" y="456"/>
                  </a:cubicBezTo>
                  <a:cubicBezTo>
                    <a:pt x="187" y="476"/>
                    <a:pt x="187" y="476"/>
                    <a:pt x="187" y="476"/>
                  </a:cubicBezTo>
                  <a:cubicBezTo>
                    <a:pt x="200" y="440"/>
                    <a:pt x="200" y="440"/>
                    <a:pt x="200" y="440"/>
                  </a:cubicBezTo>
                  <a:cubicBezTo>
                    <a:pt x="204" y="441"/>
                    <a:pt x="208" y="442"/>
                    <a:pt x="212" y="442"/>
                  </a:cubicBezTo>
                  <a:cubicBezTo>
                    <a:pt x="212" y="481"/>
                    <a:pt x="212" y="481"/>
                    <a:pt x="212" y="481"/>
                  </a:cubicBezTo>
                  <a:cubicBezTo>
                    <a:pt x="271" y="481"/>
                    <a:pt x="271" y="481"/>
                    <a:pt x="271" y="481"/>
                  </a:cubicBezTo>
                  <a:cubicBezTo>
                    <a:pt x="271" y="442"/>
                    <a:pt x="271" y="442"/>
                    <a:pt x="271" y="442"/>
                  </a:cubicBezTo>
                  <a:cubicBezTo>
                    <a:pt x="275" y="442"/>
                    <a:pt x="279" y="441"/>
                    <a:pt x="283" y="440"/>
                  </a:cubicBezTo>
                  <a:cubicBezTo>
                    <a:pt x="296" y="476"/>
                    <a:pt x="296" y="476"/>
                    <a:pt x="296" y="476"/>
                  </a:cubicBezTo>
                  <a:cubicBezTo>
                    <a:pt x="351" y="456"/>
                    <a:pt x="351" y="456"/>
                    <a:pt x="351" y="456"/>
                  </a:cubicBezTo>
                  <a:cubicBezTo>
                    <a:pt x="338" y="420"/>
                    <a:pt x="338" y="420"/>
                    <a:pt x="338" y="420"/>
                  </a:cubicBezTo>
                  <a:cubicBezTo>
                    <a:pt x="342" y="418"/>
                    <a:pt x="345" y="416"/>
                    <a:pt x="349" y="414"/>
                  </a:cubicBezTo>
                  <a:cubicBezTo>
                    <a:pt x="374" y="444"/>
                    <a:pt x="374" y="444"/>
                    <a:pt x="374" y="444"/>
                  </a:cubicBezTo>
                  <a:cubicBezTo>
                    <a:pt x="419" y="406"/>
                    <a:pt x="419" y="406"/>
                    <a:pt x="419" y="406"/>
                  </a:cubicBezTo>
                  <a:cubicBezTo>
                    <a:pt x="394" y="376"/>
                    <a:pt x="394" y="376"/>
                    <a:pt x="394" y="376"/>
                  </a:cubicBezTo>
                  <a:cubicBezTo>
                    <a:pt x="396" y="373"/>
                    <a:pt x="399" y="370"/>
                    <a:pt x="401" y="367"/>
                  </a:cubicBezTo>
                  <a:cubicBezTo>
                    <a:pt x="435" y="386"/>
                    <a:pt x="435" y="386"/>
                    <a:pt x="435" y="386"/>
                  </a:cubicBezTo>
                  <a:cubicBezTo>
                    <a:pt x="464" y="335"/>
                    <a:pt x="464" y="335"/>
                    <a:pt x="464" y="335"/>
                  </a:cubicBezTo>
                  <a:cubicBezTo>
                    <a:pt x="431" y="316"/>
                    <a:pt x="431" y="316"/>
                    <a:pt x="431" y="316"/>
                  </a:cubicBezTo>
                  <a:cubicBezTo>
                    <a:pt x="432" y="312"/>
                    <a:pt x="434" y="308"/>
                    <a:pt x="435" y="305"/>
                  </a:cubicBezTo>
                  <a:cubicBezTo>
                    <a:pt x="473" y="311"/>
                    <a:pt x="473" y="311"/>
                    <a:pt x="473" y="311"/>
                  </a:cubicBezTo>
                  <a:cubicBezTo>
                    <a:pt x="483" y="254"/>
                    <a:pt x="483" y="254"/>
                    <a:pt x="483" y="254"/>
                  </a:cubicBezTo>
                  <a:cubicBezTo>
                    <a:pt x="445" y="247"/>
                    <a:pt x="445" y="247"/>
                    <a:pt x="445" y="247"/>
                  </a:cubicBezTo>
                  <a:cubicBezTo>
                    <a:pt x="445" y="245"/>
                    <a:pt x="445" y="243"/>
                    <a:pt x="445" y="241"/>
                  </a:cubicBezTo>
                  <a:cubicBezTo>
                    <a:pt x="445" y="239"/>
                    <a:pt x="445" y="237"/>
                    <a:pt x="445" y="235"/>
                  </a:cubicBezTo>
                  <a:cubicBezTo>
                    <a:pt x="483" y="228"/>
                    <a:pt x="483" y="228"/>
                    <a:pt x="483" y="228"/>
                  </a:cubicBezTo>
                  <a:cubicBezTo>
                    <a:pt x="473" y="170"/>
                    <a:pt x="473" y="170"/>
                    <a:pt x="473" y="170"/>
                  </a:cubicBezTo>
                  <a:lnTo>
                    <a:pt x="435" y="177"/>
                  </a:lnTo>
                  <a:close/>
                  <a:moveTo>
                    <a:pt x="271" y="405"/>
                  </a:moveTo>
                  <a:cubicBezTo>
                    <a:pt x="271" y="327"/>
                    <a:pt x="271" y="327"/>
                    <a:pt x="271" y="327"/>
                  </a:cubicBezTo>
                  <a:cubicBezTo>
                    <a:pt x="297" y="318"/>
                    <a:pt x="318" y="297"/>
                    <a:pt x="328" y="270"/>
                  </a:cubicBezTo>
                  <a:cubicBezTo>
                    <a:pt x="406" y="270"/>
                    <a:pt x="406" y="270"/>
                    <a:pt x="406" y="270"/>
                  </a:cubicBezTo>
                  <a:cubicBezTo>
                    <a:pt x="394" y="339"/>
                    <a:pt x="340" y="393"/>
                    <a:pt x="271" y="405"/>
                  </a:cubicBezTo>
                  <a:close/>
                  <a:moveTo>
                    <a:pt x="242" y="195"/>
                  </a:moveTo>
                  <a:cubicBezTo>
                    <a:pt x="267" y="195"/>
                    <a:pt x="287" y="215"/>
                    <a:pt x="287" y="241"/>
                  </a:cubicBezTo>
                  <a:cubicBezTo>
                    <a:pt x="287" y="266"/>
                    <a:pt x="267" y="287"/>
                    <a:pt x="242" y="287"/>
                  </a:cubicBezTo>
                  <a:cubicBezTo>
                    <a:pt x="216" y="287"/>
                    <a:pt x="196" y="266"/>
                    <a:pt x="196" y="241"/>
                  </a:cubicBezTo>
                  <a:cubicBezTo>
                    <a:pt x="196" y="215"/>
                    <a:pt x="216" y="195"/>
                    <a:pt x="242" y="195"/>
                  </a:cubicBezTo>
                  <a:close/>
                  <a:moveTo>
                    <a:pt x="77" y="270"/>
                  </a:moveTo>
                  <a:cubicBezTo>
                    <a:pt x="156" y="270"/>
                    <a:pt x="156" y="270"/>
                    <a:pt x="156" y="270"/>
                  </a:cubicBezTo>
                  <a:cubicBezTo>
                    <a:pt x="165" y="297"/>
                    <a:pt x="186" y="318"/>
                    <a:pt x="212" y="327"/>
                  </a:cubicBezTo>
                  <a:cubicBezTo>
                    <a:pt x="212" y="405"/>
                    <a:pt x="212" y="405"/>
                    <a:pt x="212" y="405"/>
                  </a:cubicBezTo>
                  <a:cubicBezTo>
                    <a:pt x="144" y="393"/>
                    <a:pt x="90" y="339"/>
                    <a:pt x="77" y="270"/>
                  </a:cubicBezTo>
                  <a:close/>
                  <a:moveTo>
                    <a:pt x="212" y="76"/>
                  </a:moveTo>
                  <a:cubicBezTo>
                    <a:pt x="212" y="155"/>
                    <a:pt x="212" y="155"/>
                    <a:pt x="212" y="155"/>
                  </a:cubicBezTo>
                  <a:cubicBezTo>
                    <a:pt x="186" y="164"/>
                    <a:pt x="165" y="185"/>
                    <a:pt x="156" y="211"/>
                  </a:cubicBezTo>
                  <a:cubicBezTo>
                    <a:pt x="77" y="211"/>
                    <a:pt x="77" y="211"/>
                    <a:pt x="77" y="211"/>
                  </a:cubicBezTo>
                  <a:cubicBezTo>
                    <a:pt x="90" y="143"/>
                    <a:pt x="144" y="89"/>
                    <a:pt x="212" y="76"/>
                  </a:cubicBezTo>
                  <a:close/>
                  <a:moveTo>
                    <a:pt x="406" y="211"/>
                  </a:moveTo>
                  <a:cubicBezTo>
                    <a:pt x="328" y="211"/>
                    <a:pt x="328" y="211"/>
                    <a:pt x="328" y="211"/>
                  </a:cubicBezTo>
                  <a:cubicBezTo>
                    <a:pt x="318" y="185"/>
                    <a:pt x="297" y="164"/>
                    <a:pt x="271" y="155"/>
                  </a:cubicBezTo>
                  <a:cubicBezTo>
                    <a:pt x="271" y="76"/>
                    <a:pt x="271" y="76"/>
                    <a:pt x="271" y="76"/>
                  </a:cubicBezTo>
                  <a:cubicBezTo>
                    <a:pt x="340" y="89"/>
                    <a:pt x="394" y="143"/>
                    <a:pt x="406" y="21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Line 52"/>
            <p:cNvSpPr>
              <a:spLocks noChangeShapeType="1"/>
            </p:cNvSpPr>
            <p:nvPr/>
          </p:nvSpPr>
          <p:spPr bwMode="auto">
            <a:xfrm>
              <a:off x="5214" y="3151"/>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Line 53"/>
            <p:cNvSpPr>
              <a:spLocks noChangeShapeType="1"/>
            </p:cNvSpPr>
            <p:nvPr/>
          </p:nvSpPr>
          <p:spPr bwMode="auto">
            <a:xfrm>
              <a:off x="5214" y="3151"/>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Freeform 54"/>
            <p:cNvSpPr>
              <a:spLocks noEditPoints="1"/>
            </p:cNvSpPr>
            <p:nvPr/>
          </p:nvSpPr>
          <p:spPr bwMode="auto">
            <a:xfrm>
              <a:off x="2150" y="1818"/>
              <a:ext cx="1214" cy="1209"/>
            </a:xfrm>
            <a:custGeom>
              <a:avLst/>
              <a:gdLst>
                <a:gd name="T0" fmla="*/ 713 w 800"/>
                <a:gd name="T1" fmla="*/ 273 h 796"/>
                <a:gd name="T2" fmla="*/ 720 w 800"/>
                <a:gd name="T3" fmla="*/ 157 h 796"/>
                <a:gd name="T4" fmla="*/ 651 w 800"/>
                <a:gd name="T5" fmla="*/ 174 h 796"/>
                <a:gd name="T6" fmla="*/ 618 w 800"/>
                <a:gd name="T7" fmla="*/ 62 h 796"/>
                <a:gd name="T8" fmla="*/ 560 w 800"/>
                <a:gd name="T9" fmla="*/ 101 h 796"/>
                <a:gd name="T10" fmla="*/ 490 w 800"/>
                <a:gd name="T11" fmla="*/ 8 h 796"/>
                <a:gd name="T12" fmla="*/ 448 w 800"/>
                <a:gd name="T13" fmla="*/ 65 h 796"/>
                <a:gd name="T14" fmla="*/ 351 w 800"/>
                <a:gd name="T15" fmla="*/ 0 h 796"/>
                <a:gd name="T16" fmla="*/ 331 w 800"/>
                <a:gd name="T17" fmla="*/ 68 h 796"/>
                <a:gd name="T18" fmla="*/ 218 w 800"/>
                <a:gd name="T19" fmla="*/ 41 h 796"/>
                <a:gd name="T20" fmla="*/ 223 w 800"/>
                <a:gd name="T21" fmla="*/ 111 h 796"/>
                <a:gd name="T22" fmla="*/ 107 w 800"/>
                <a:gd name="T23" fmla="*/ 125 h 796"/>
                <a:gd name="T24" fmla="*/ 135 w 800"/>
                <a:gd name="T25" fmla="*/ 189 h 796"/>
                <a:gd name="T26" fmla="*/ 31 w 800"/>
                <a:gd name="T27" fmla="*/ 241 h 796"/>
                <a:gd name="T28" fmla="*/ 80 w 800"/>
                <a:gd name="T29" fmla="*/ 292 h 796"/>
                <a:gd name="T30" fmla="*/ 0 w 800"/>
                <a:gd name="T31" fmla="*/ 377 h 796"/>
                <a:gd name="T32" fmla="*/ 63 w 800"/>
                <a:gd name="T33" fmla="*/ 398 h 796"/>
                <a:gd name="T34" fmla="*/ 0 w 800"/>
                <a:gd name="T35" fmla="*/ 419 h 796"/>
                <a:gd name="T36" fmla="*/ 80 w 800"/>
                <a:gd name="T37" fmla="*/ 504 h 796"/>
                <a:gd name="T38" fmla="*/ 31 w 800"/>
                <a:gd name="T39" fmla="*/ 555 h 796"/>
                <a:gd name="T40" fmla="*/ 135 w 800"/>
                <a:gd name="T41" fmla="*/ 607 h 796"/>
                <a:gd name="T42" fmla="*/ 107 w 800"/>
                <a:gd name="T43" fmla="*/ 671 h 796"/>
                <a:gd name="T44" fmla="*/ 223 w 800"/>
                <a:gd name="T45" fmla="*/ 685 h 796"/>
                <a:gd name="T46" fmla="*/ 218 w 800"/>
                <a:gd name="T47" fmla="*/ 755 h 796"/>
                <a:gd name="T48" fmla="*/ 331 w 800"/>
                <a:gd name="T49" fmla="*/ 728 h 796"/>
                <a:gd name="T50" fmla="*/ 351 w 800"/>
                <a:gd name="T51" fmla="*/ 796 h 796"/>
                <a:gd name="T52" fmla="*/ 448 w 800"/>
                <a:gd name="T53" fmla="*/ 731 h 796"/>
                <a:gd name="T54" fmla="*/ 490 w 800"/>
                <a:gd name="T55" fmla="*/ 788 h 796"/>
                <a:gd name="T56" fmla="*/ 560 w 800"/>
                <a:gd name="T57" fmla="*/ 695 h 796"/>
                <a:gd name="T58" fmla="*/ 618 w 800"/>
                <a:gd name="T59" fmla="*/ 734 h 796"/>
                <a:gd name="T60" fmla="*/ 651 w 800"/>
                <a:gd name="T61" fmla="*/ 622 h 796"/>
                <a:gd name="T62" fmla="*/ 720 w 800"/>
                <a:gd name="T63" fmla="*/ 639 h 796"/>
                <a:gd name="T64" fmla="*/ 713 w 800"/>
                <a:gd name="T65" fmla="*/ 523 h 796"/>
                <a:gd name="T66" fmla="*/ 783 w 800"/>
                <a:gd name="T67" fmla="*/ 515 h 796"/>
                <a:gd name="T68" fmla="*/ 737 w 800"/>
                <a:gd name="T69" fmla="*/ 408 h 796"/>
                <a:gd name="T70" fmla="*/ 737 w 800"/>
                <a:gd name="T71" fmla="*/ 388 h 796"/>
                <a:gd name="T72" fmla="*/ 783 w 800"/>
                <a:gd name="T73" fmla="*/ 281 h 796"/>
                <a:gd name="T74" fmla="*/ 674 w 800"/>
                <a:gd name="T75" fmla="*/ 398 h 796"/>
                <a:gd name="T76" fmla="*/ 126 w 800"/>
                <a:gd name="T77" fmla="*/ 398 h 796"/>
                <a:gd name="T78" fmla="*/ 674 w 800"/>
                <a:gd name="T79" fmla="*/ 398 h 7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00" h="796">
                  <a:moveTo>
                    <a:pt x="720" y="292"/>
                  </a:moveTo>
                  <a:cubicBezTo>
                    <a:pt x="718" y="286"/>
                    <a:pt x="715" y="280"/>
                    <a:pt x="713" y="273"/>
                  </a:cubicBezTo>
                  <a:cubicBezTo>
                    <a:pt x="769" y="241"/>
                    <a:pt x="769" y="241"/>
                    <a:pt x="769" y="241"/>
                  </a:cubicBezTo>
                  <a:cubicBezTo>
                    <a:pt x="720" y="157"/>
                    <a:pt x="720" y="157"/>
                    <a:pt x="720" y="157"/>
                  </a:cubicBezTo>
                  <a:cubicBezTo>
                    <a:pt x="664" y="189"/>
                    <a:pt x="664" y="189"/>
                    <a:pt x="664" y="189"/>
                  </a:cubicBezTo>
                  <a:cubicBezTo>
                    <a:pt x="660" y="184"/>
                    <a:pt x="656" y="179"/>
                    <a:pt x="651" y="174"/>
                  </a:cubicBezTo>
                  <a:cubicBezTo>
                    <a:pt x="693" y="125"/>
                    <a:pt x="693" y="125"/>
                    <a:pt x="693" y="125"/>
                  </a:cubicBezTo>
                  <a:cubicBezTo>
                    <a:pt x="618" y="62"/>
                    <a:pt x="618" y="62"/>
                    <a:pt x="618" y="62"/>
                  </a:cubicBezTo>
                  <a:cubicBezTo>
                    <a:pt x="577" y="111"/>
                    <a:pt x="577" y="111"/>
                    <a:pt x="577" y="111"/>
                  </a:cubicBezTo>
                  <a:cubicBezTo>
                    <a:pt x="571" y="108"/>
                    <a:pt x="566" y="104"/>
                    <a:pt x="560" y="101"/>
                  </a:cubicBezTo>
                  <a:cubicBezTo>
                    <a:pt x="582" y="41"/>
                    <a:pt x="582" y="41"/>
                    <a:pt x="582" y="41"/>
                  </a:cubicBezTo>
                  <a:cubicBezTo>
                    <a:pt x="490" y="8"/>
                    <a:pt x="490" y="8"/>
                    <a:pt x="490" y="8"/>
                  </a:cubicBezTo>
                  <a:cubicBezTo>
                    <a:pt x="468" y="68"/>
                    <a:pt x="468" y="68"/>
                    <a:pt x="468" y="68"/>
                  </a:cubicBezTo>
                  <a:cubicBezTo>
                    <a:pt x="462" y="67"/>
                    <a:pt x="455" y="66"/>
                    <a:pt x="448" y="65"/>
                  </a:cubicBezTo>
                  <a:cubicBezTo>
                    <a:pt x="448" y="0"/>
                    <a:pt x="448" y="0"/>
                    <a:pt x="448" y="0"/>
                  </a:cubicBezTo>
                  <a:cubicBezTo>
                    <a:pt x="351" y="0"/>
                    <a:pt x="351" y="0"/>
                    <a:pt x="351" y="0"/>
                  </a:cubicBezTo>
                  <a:cubicBezTo>
                    <a:pt x="351" y="65"/>
                    <a:pt x="351" y="65"/>
                    <a:pt x="351" y="65"/>
                  </a:cubicBezTo>
                  <a:cubicBezTo>
                    <a:pt x="345" y="66"/>
                    <a:pt x="338" y="67"/>
                    <a:pt x="331" y="68"/>
                  </a:cubicBezTo>
                  <a:cubicBezTo>
                    <a:pt x="309" y="8"/>
                    <a:pt x="309" y="8"/>
                    <a:pt x="309" y="8"/>
                  </a:cubicBezTo>
                  <a:cubicBezTo>
                    <a:pt x="218" y="41"/>
                    <a:pt x="218" y="41"/>
                    <a:pt x="218" y="41"/>
                  </a:cubicBezTo>
                  <a:cubicBezTo>
                    <a:pt x="240" y="101"/>
                    <a:pt x="240" y="101"/>
                    <a:pt x="240" y="101"/>
                  </a:cubicBezTo>
                  <a:cubicBezTo>
                    <a:pt x="234" y="104"/>
                    <a:pt x="228" y="108"/>
                    <a:pt x="223" y="111"/>
                  </a:cubicBezTo>
                  <a:cubicBezTo>
                    <a:pt x="181" y="62"/>
                    <a:pt x="181" y="62"/>
                    <a:pt x="181" y="62"/>
                  </a:cubicBezTo>
                  <a:cubicBezTo>
                    <a:pt x="107" y="125"/>
                    <a:pt x="107" y="125"/>
                    <a:pt x="107" y="125"/>
                  </a:cubicBezTo>
                  <a:cubicBezTo>
                    <a:pt x="148" y="174"/>
                    <a:pt x="148" y="174"/>
                    <a:pt x="148" y="174"/>
                  </a:cubicBezTo>
                  <a:cubicBezTo>
                    <a:pt x="144" y="179"/>
                    <a:pt x="140" y="184"/>
                    <a:pt x="135" y="189"/>
                  </a:cubicBezTo>
                  <a:cubicBezTo>
                    <a:pt x="80" y="157"/>
                    <a:pt x="80" y="157"/>
                    <a:pt x="80" y="157"/>
                  </a:cubicBezTo>
                  <a:cubicBezTo>
                    <a:pt x="31" y="241"/>
                    <a:pt x="31" y="241"/>
                    <a:pt x="31" y="241"/>
                  </a:cubicBezTo>
                  <a:cubicBezTo>
                    <a:pt x="87" y="273"/>
                    <a:pt x="87" y="273"/>
                    <a:pt x="87" y="273"/>
                  </a:cubicBezTo>
                  <a:cubicBezTo>
                    <a:pt x="84" y="280"/>
                    <a:pt x="82" y="286"/>
                    <a:pt x="80" y="292"/>
                  </a:cubicBezTo>
                  <a:cubicBezTo>
                    <a:pt x="17" y="281"/>
                    <a:pt x="17" y="281"/>
                    <a:pt x="17" y="281"/>
                  </a:cubicBezTo>
                  <a:cubicBezTo>
                    <a:pt x="0" y="377"/>
                    <a:pt x="0" y="377"/>
                    <a:pt x="0" y="377"/>
                  </a:cubicBezTo>
                  <a:cubicBezTo>
                    <a:pt x="63" y="388"/>
                    <a:pt x="63" y="388"/>
                    <a:pt x="63" y="388"/>
                  </a:cubicBezTo>
                  <a:cubicBezTo>
                    <a:pt x="63" y="391"/>
                    <a:pt x="63" y="395"/>
                    <a:pt x="63" y="398"/>
                  </a:cubicBezTo>
                  <a:cubicBezTo>
                    <a:pt x="63" y="401"/>
                    <a:pt x="63" y="405"/>
                    <a:pt x="63" y="408"/>
                  </a:cubicBezTo>
                  <a:cubicBezTo>
                    <a:pt x="0" y="419"/>
                    <a:pt x="0" y="419"/>
                    <a:pt x="0" y="419"/>
                  </a:cubicBezTo>
                  <a:cubicBezTo>
                    <a:pt x="17" y="515"/>
                    <a:pt x="17" y="515"/>
                    <a:pt x="17" y="515"/>
                  </a:cubicBezTo>
                  <a:cubicBezTo>
                    <a:pt x="80" y="504"/>
                    <a:pt x="80" y="504"/>
                    <a:pt x="80" y="504"/>
                  </a:cubicBezTo>
                  <a:cubicBezTo>
                    <a:pt x="82" y="510"/>
                    <a:pt x="84" y="516"/>
                    <a:pt x="87" y="523"/>
                  </a:cubicBezTo>
                  <a:cubicBezTo>
                    <a:pt x="31" y="555"/>
                    <a:pt x="31" y="555"/>
                    <a:pt x="31" y="555"/>
                  </a:cubicBezTo>
                  <a:cubicBezTo>
                    <a:pt x="80" y="639"/>
                    <a:pt x="80" y="639"/>
                    <a:pt x="80" y="639"/>
                  </a:cubicBezTo>
                  <a:cubicBezTo>
                    <a:pt x="135" y="607"/>
                    <a:pt x="135" y="607"/>
                    <a:pt x="135" y="607"/>
                  </a:cubicBezTo>
                  <a:cubicBezTo>
                    <a:pt x="140" y="612"/>
                    <a:pt x="144" y="617"/>
                    <a:pt x="148" y="622"/>
                  </a:cubicBezTo>
                  <a:cubicBezTo>
                    <a:pt x="107" y="671"/>
                    <a:pt x="107" y="671"/>
                    <a:pt x="107" y="671"/>
                  </a:cubicBezTo>
                  <a:cubicBezTo>
                    <a:pt x="181" y="734"/>
                    <a:pt x="181" y="734"/>
                    <a:pt x="181" y="734"/>
                  </a:cubicBezTo>
                  <a:cubicBezTo>
                    <a:pt x="223" y="685"/>
                    <a:pt x="223" y="685"/>
                    <a:pt x="223" y="685"/>
                  </a:cubicBezTo>
                  <a:cubicBezTo>
                    <a:pt x="228" y="688"/>
                    <a:pt x="234" y="692"/>
                    <a:pt x="240" y="695"/>
                  </a:cubicBezTo>
                  <a:cubicBezTo>
                    <a:pt x="218" y="755"/>
                    <a:pt x="218" y="755"/>
                    <a:pt x="218" y="755"/>
                  </a:cubicBezTo>
                  <a:cubicBezTo>
                    <a:pt x="310" y="788"/>
                    <a:pt x="310" y="788"/>
                    <a:pt x="310" y="788"/>
                  </a:cubicBezTo>
                  <a:cubicBezTo>
                    <a:pt x="331" y="728"/>
                    <a:pt x="331" y="728"/>
                    <a:pt x="331" y="728"/>
                  </a:cubicBezTo>
                  <a:cubicBezTo>
                    <a:pt x="338" y="729"/>
                    <a:pt x="345" y="731"/>
                    <a:pt x="351" y="731"/>
                  </a:cubicBezTo>
                  <a:cubicBezTo>
                    <a:pt x="351" y="796"/>
                    <a:pt x="351" y="796"/>
                    <a:pt x="351" y="796"/>
                  </a:cubicBezTo>
                  <a:cubicBezTo>
                    <a:pt x="448" y="796"/>
                    <a:pt x="448" y="796"/>
                    <a:pt x="448" y="796"/>
                  </a:cubicBezTo>
                  <a:cubicBezTo>
                    <a:pt x="448" y="731"/>
                    <a:pt x="448" y="731"/>
                    <a:pt x="448" y="731"/>
                  </a:cubicBezTo>
                  <a:cubicBezTo>
                    <a:pt x="455" y="731"/>
                    <a:pt x="462" y="729"/>
                    <a:pt x="468" y="728"/>
                  </a:cubicBezTo>
                  <a:cubicBezTo>
                    <a:pt x="490" y="788"/>
                    <a:pt x="490" y="788"/>
                    <a:pt x="490" y="788"/>
                  </a:cubicBezTo>
                  <a:cubicBezTo>
                    <a:pt x="582" y="755"/>
                    <a:pt x="582" y="755"/>
                    <a:pt x="582" y="755"/>
                  </a:cubicBezTo>
                  <a:cubicBezTo>
                    <a:pt x="560" y="695"/>
                    <a:pt x="560" y="695"/>
                    <a:pt x="560" y="695"/>
                  </a:cubicBezTo>
                  <a:cubicBezTo>
                    <a:pt x="566" y="692"/>
                    <a:pt x="571" y="688"/>
                    <a:pt x="577" y="685"/>
                  </a:cubicBezTo>
                  <a:cubicBezTo>
                    <a:pt x="618" y="734"/>
                    <a:pt x="618" y="734"/>
                    <a:pt x="618" y="734"/>
                  </a:cubicBezTo>
                  <a:cubicBezTo>
                    <a:pt x="693" y="671"/>
                    <a:pt x="693" y="671"/>
                    <a:pt x="693" y="671"/>
                  </a:cubicBezTo>
                  <a:cubicBezTo>
                    <a:pt x="651" y="622"/>
                    <a:pt x="651" y="622"/>
                    <a:pt x="651" y="622"/>
                  </a:cubicBezTo>
                  <a:cubicBezTo>
                    <a:pt x="656" y="617"/>
                    <a:pt x="660" y="612"/>
                    <a:pt x="664" y="607"/>
                  </a:cubicBezTo>
                  <a:cubicBezTo>
                    <a:pt x="720" y="639"/>
                    <a:pt x="720" y="639"/>
                    <a:pt x="720" y="639"/>
                  </a:cubicBezTo>
                  <a:cubicBezTo>
                    <a:pt x="769" y="555"/>
                    <a:pt x="769" y="555"/>
                    <a:pt x="769" y="555"/>
                  </a:cubicBezTo>
                  <a:cubicBezTo>
                    <a:pt x="713" y="523"/>
                    <a:pt x="713" y="523"/>
                    <a:pt x="713" y="523"/>
                  </a:cubicBezTo>
                  <a:cubicBezTo>
                    <a:pt x="715" y="516"/>
                    <a:pt x="718" y="510"/>
                    <a:pt x="720" y="504"/>
                  </a:cubicBezTo>
                  <a:cubicBezTo>
                    <a:pt x="783" y="515"/>
                    <a:pt x="783" y="515"/>
                    <a:pt x="783" y="515"/>
                  </a:cubicBezTo>
                  <a:cubicBezTo>
                    <a:pt x="800" y="419"/>
                    <a:pt x="800" y="419"/>
                    <a:pt x="800" y="419"/>
                  </a:cubicBezTo>
                  <a:cubicBezTo>
                    <a:pt x="737" y="408"/>
                    <a:pt x="737" y="408"/>
                    <a:pt x="737" y="408"/>
                  </a:cubicBezTo>
                  <a:cubicBezTo>
                    <a:pt x="737" y="405"/>
                    <a:pt x="737" y="401"/>
                    <a:pt x="737" y="398"/>
                  </a:cubicBezTo>
                  <a:cubicBezTo>
                    <a:pt x="737" y="395"/>
                    <a:pt x="737" y="391"/>
                    <a:pt x="737" y="388"/>
                  </a:cubicBezTo>
                  <a:cubicBezTo>
                    <a:pt x="800" y="377"/>
                    <a:pt x="800" y="377"/>
                    <a:pt x="800" y="377"/>
                  </a:cubicBezTo>
                  <a:cubicBezTo>
                    <a:pt x="783" y="281"/>
                    <a:pt x="783" y="281"/>
                    <a:pt x="783" y="281"/>
                  </a:cubicBezTo>
                  <a:lnTo>
                    <a:pt x="720" y="292"/>
                  </a:lnTo>
                  <a:close/>
                  <a:moveTo>
                    <a:pt x="674" y="398"/>
                  </a:moveTo>
                  <a:cubicBezTo>
                    <a:pt x="674" y="549"/>
                    <a:pt x="551" y="672"/>
                    <a:pt x="400" y="672"/>
                  </a:cubicBezTo>
                  <a:cubicBezTo>
                    <a:pt x="248" y="672"/>
                    <a:pt x="126" y="549"/>
                    <a:pt x="126" y="398"/>
                  </a:cubicBezTo>
                  <a:cubicBezTo>
                    <a:pt x="126" y="247"/>
                    <a:pt x="248" y="124"/>
                    <a:pt x="400" y="124"/>
                  </a:cubicBezTo>
                  <a:cubicBezTo>
                    <a:pt x="551" y="124"/>
                    <a:pt x="674" y="247"/>
                    <a:pt x="674" y="398"/>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 name="Freeform 55"/>
            <p:cNvSpPr>
              <a:spLocks noEditPoints="1"/>
            </p:cNvSpPr>
            <p:nvPr/>
          </p:nvSpPr>
          <p:spPr bwMode="auto">
            <a:xfrm>
              <a:off x="2355" y="2020"/>
              <a:ext cx="804" cy="805"/>
            </a:xfrm>
            <a:custGeom>
              <a:avLst/>
              <a:gdLst>
                <a:gd name="T0" fmla="*/ 265 w 530"/>
                <a:gd name="T1" fmla="*/ 0 h 530"/>
                <a:gd name="T2" fmla="*/ 0 w 530"/>
                <a:gd name="T3" fmla="*/ 265 h 530"/>
                <a:gd name="T4" fmla="*/ 265 w 530"/>
                <a:gd name="T5" fmla="*/ 530 h 530"/>
                <a:gd name="T6" fmla="*/ 530 w 530"/>
                <a:gd name="T7" fmla="*/ 265 h 530"/>
                <a:gd name="T8" fmla="*/ 265 w 530"/>
                <a:gd name="T9" fmla="*/ 0 h 530"/>
                <a:gd name="T10" fmla="*/ 265 w 530"/>
                <a:gd name="T11" fmla="*/ 476 h 530"/>
                <a:gd name="T12" fmla="*/ 54 w 530"/>
                <a:gd name="T13" fmla="*/ 265 h 530"/>
                <a:gd name="T14" fmla="*/ 265 w 530"/>
                <a:gd name="T15" fmla="*/ 54 h 530"/>
                <a:gd name="T16" fmla="*/ 476 w 530"/>
                <a:gd name="T17" fmla="*/ 265 h 530"/>
                <a:gd name="T18" fmla="*/ 265 w 530"/>
                <a:gd name="T19" fmla="*/ 476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0" h="530">
                  <a:moveTo>
                    <a:pt x="265" y="0"/>
                  </a:moveTo>
                  <a:cubicBezTo>
                    <a:pt x="119" y="0"/>
                    <a:pt x="0" y="119"/>
                    <a:pt x="0" y="265"/>
                  </a:cubicBezTo>
                  <a:cubicBezTo>
                    <a:pt x="0" y="411"/>
                    <a:pt x="119" y="530"/>
                    <a:pt x="265" y="530"/>
                  </a:cubicBezTo>
                  <a:cubicBezTo>
                    <a:pt x="411" y="530"/>
                    <a:pt x="530" y="411"/>
                    <a:pt x="530" y="265"/>
                  </a:cubicBezTo>
                  <a:cubicBezTo>
                    <a:pt x="530" y="119"/>
                    <a:pt x="411" y="0"/>
                    <a:pt x="265" y="0"/>
                  </a:cubicBezTo>
                  <a:close/>
                  <a:moveTo>
                    <a:pt x="265" y="476"/>
                  </a:moveTo>
                  <a:cubicBezTo>
                    <a:pt x="148" y="476"/>
                    <a:pt x="54" y="382"/>
                    <a:pt x="54" y="265"/>
                  </a:cubicBezTo>
                  <a:cubicBezTo>
                    <a:pt x="54" y="148"/>
                    <a:pt x="148" y="54"/>
                    <a:pt x="265" y="54"/>
                  </a:cubicBezTo>
                  <a:cubicBezTo>
                    <a:pt x="381" y="54"/>
                    <a:pt x="476" y="148"/>
                    <a:pt x="476" y="265"/>
                  </a:cubicBezTo>
                  <a:cubicBezTo>
                    <a:pt x="476" y="382"/>
                    <a:pt x="381" y="476"/>
                    <a:pt x="265" y="476"/>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 name="Freeform 56"/>
            <p:cNvSpPr>
              <a:spLocks noEditPoints="1"/>
            </p:cNvSpPr>
            <p:nvPr/>
          </p:nvSpPr>
          <p:spPr bwMode="auto">
            <a:xfrm>
              <a:off x="2451" y="2116"/>
              <a:ext cx="613" cy="613"/>
            </a:xfrm>
            <a:custGeom>
              <a:avLst/>
              <a:gdLst>
                <a:gd name="T0" fmla="*/ 202 w 404"/>
                <a:gd name="T1" fmla="*/ 0 h 404"/>
                <a:gd name="T2" fmla="*/ 0 w 404"/>
                <a:gd name="T3" fmla="*/ 202 h 404"/>
                <a:gd name="T4" fmla="*/ 202 w 404"/>
                <a:gd name="T5" fmla="*/ 404 h 404"/>
                <a:gd name="T6" fmla="*/ 404 w 404"/>
                <a:gd name="T7" fmla="*/ 202 h 404"/>
                <a:gd name="T8" fmla="*/ 202 w 404"/>
                <a:gd name="T9" fmla="*/ 0 h 404"/>
                <a:gd name="T10" fmla="*/ 202 w 404"/>
                <a:gd name="T11" fmla="*/ 232 h 404"/>
                <a:gd name="T12" fmla="*/ 172 w 404"/>
                <a:gd name="T13" fmla="*/ 202 h 404"/>
                <a:gd name="T14" fmla="*/ 202 w 404"/>
                <a:gd name="T15" fmla="*/ 172 h 404"/>
                <a:gd name="T16" fmla="*/ 232 w 404"/>
                <a:gd name="T17" fmla="*/ 202 h 404"/>
                <a:gd name="T18" fmla="*/ 202 w 404"/>
                <a:gd name="T19" fmla="*/ 232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4" h="404">
                  <a:moveTo>
                    <a:pt x="202" y="0"/>
                  </a:moveTo>
                  <a:cubicBezTo>
                    <a:pt x="90" y="0"/>
                    <a:pt x="0" y="90"/>
                    <a:pt x="0" y="202"/>
                  </a:cubicBezTo>
                  <a:cubicBezTo>
                    <a:pt x="0" y="314"/>
                    <a:pt x="90" y="404"/>
                    <a:pt x="202" y="404"/>
                  </a:cubicBezTo>
                  <a:cubicBezTo>
                    <a:pt x="313" y="404"/>
                    <a:pt x="404" y="314"/>
                    <a:pt x="404" y="202"/>
                  </a:cubicBezTo>
                  <a:cubicBezTo>
                    <a:pt x="404" y="90"/>
                    <a:pt x="313" y="0"/>
                    <a:pt x="202" y="0"/>
                  </a:cubicBezTo>
                  <a:close/>
                  <a:moveTo>
                    <a:pt x="202" y="232"/>
                  </a:moveTo>
                  <a:cubicBezTo>
                    <a:pt x="185" y="232"/>
                    <a:pt x="172" y="219"/>
                    <a:pt x="172" y="202"/>
                  </a:cubicBezTo>
                  <a:cubicBezTo>
                    <a:pt x="172" y="185"/>
                    <a:pt x="185" y="172"/>
                    <a:pt x="202" y="172"/>
                  </a:cubicBezTo>
                  <a:cubicBezTo>
                    <a:pt x="218" y="172"/>
                    <a:pt x="232" y="185"/>
                    <a:pt x="232" y="202"/>
                  </a:cubicBezTo>
                  <a:cubicBezTo>
                    <a:pt x="232" y="219"/>
                    <a:pt x="218" y="232"/>
                    <a:pt x="202" y="232"/>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32" name="Group 31"/>
          <p:cNvGrpSpPr/>
          <p:nvPr/>
        </p:nvGrpSpPr>
        <p:grpSpPr>
          <a:xfrm>
            <a:off x="9302901" y="2823153"/>
            <a:ext cx="2594826" cy="1719906"/>
            <a:chOff x="4392581" y="3024384"/>
            <a:chExt cx="2069707" cy="1719906"/>
          </a:xfrm>
        </p:grpSpPr>
        <p:sp>
          <p:nvSpPr>
            <p:cNvPr id="33" name="Content Placeholder 2"/>
            <p:cNvSpPr txBox="1">
              <a:spLocks/>
            </p:cNvSpPr>
            <p:nvPr/>
          </p:nvSpPr>
          <p:spPr>
            <a:xfrm>
              <a:off x="4648925" y="3024384"/>
              <a:ext cx="1813363" cy="155938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50000"/>
                </a:lnSpc>
                <a:buNone/>
              </a:pPr>
              <a:r>
                <a:rPr lang="en-US" sz="1100" b="1" dirty="0">
                  <a:solidFill>
                    <a:srgbClr val="002060"/>
                  </a:solidFill>
                  <a:latin typeface="Candara" panose="020E0502030303020204" pitchFamily="34" charset="0"/>
                </a:rPr>
                <a:t>K-12 Competencies</a:t>
              </a:r>
            </a:p>
            <a:p>
              <a:pPr marL="0" indent="0" algn="ctr">
                <a:lnSpc>
                  <a:spcPct val="150000"/>
                </a:lnSpc>
                <a:buNone/>
              </a:pPr>
              <a:r>
                <a:rPr lang="en-US" sz="900" b="1" u="sng" dirty="0">
                  <a:solidFill>
                    <a:schemeClr val="accent5">
                      <a:lumMod val="50000"/>
                    </a:schemeClr>
                  </a:solidFill>
                  <a:latin typeface="Candara" panose="020E0502030303020204" pitchFamily="34" charset="0"/>
                </a:rPr>
                <a:t>Academic Content and Knowledge</a:t>
              </a:r>
            </a:p>
            <a:p>
              <a:pPr marL="0" indent="0" algn="ctr">
                <a:lnSpc>
                  <a:spcPct val="150000"/>
                </a:lnSpc>
                <a:buNone/>
              </a:pPr>
              <a:r>
                <a:rPr lang="en-US" sz="900" b="1" i="1" dirty="0">
                  <a:solidFill>
                    <a:srgbClr val="2D474D"/>
                  </a:solidFill>
                  <a:latin typeface="Candara" panose="020E0502030303020204" pitchFamily="34" charset="0"/>
                </a:rPr>
                <a:t>Mathematics, Science, Technology</a:t>
              </a:r>
            </a:p>
            <a:p>
              <a:pPr marL="0" indent="0" algn="ctr">
                <a:lnSpc>
                  <a:spcPct val="150000"/>
                </a:lnSpc>
                <a:buNone/>
              </a:pPr>
              <a:r>
                <a:rPr lang="en-US" sz="900" b="1" i="1" dirty="0">
                  <a:solidFill>
                    <a:srgbClr val="2D474D"/>
                  </a:solidFill>
                  <a:latin typeface="Candara" panose="020E0502030303020204" pitchFamily="34" charset="0"/>
                </a:rPr>
                <a:t>English Language Arts, Social Studies</a:t>
              </a:r>
            </a:p>
            <a:p>
              <a:pPr marL="0" indent="0" algn="ctr">
                <a:lnSpc>
                  <a:spcPct val="150000"/>
                </a:lnSpc>
                <a:buNone/>
              </a:pPr>
              <a:r>
                <a:rPr lang="en-US" sz="900" b="1" i="1" dirty="0">
                  <a:solidFill>
                    <a:srgbClr val="2D474D"/>
                  </a:solidFill>
                  <a:latin typeface="Candara" panose="020E0502030303020204" pitchFamily="34" charset="0"/>
                </a:rPr>
                <a:t>World Language Physical Education, Wellness, Art , Music</a:t>
              </a:r>
            </a:p>
          </p:txBody>
        </p:sp>
        <p:grpSp>
          <p:nvGrpSpPr>
            <p:cNvPr id="34" name="Group 33"/>
            <p:cNvGrpSpPr/>
            <p:nvPr/>
          </p:nvGrpSpPr>
          <p:grpSpPr>
            <a:xfrm>
              <a:off x="4392581" y="3297069"/>
              <a:ext cx="261290" cy="1447221"/>
              <a:chOff x="1374514" y="1504950"/>
              <a:chExt cx="261290" cy="1447221"/>
            </a:xfrm>
          </p:grpSpPr>
          <p:cxnSp>
            <p:nvCxnSpPr>
              <p:cNvPr id="35" name="Straight Connector 34"/>
              <p:cNvCxnSpPr/>
              <p:nvPr/>
            </p:nvCxnSpPr>
            <p:spPr>
              <a:xfrm flipV="1">
                <a:off x="1374514" y="1504950"/>
                <a:ext cx="0" cy="1447221"/>
              </a:xfrm>
              <a:prstGeom prst="line">
                <a:avLst/>
              </a:prstGeom>
              <a:ln>
                <a:solidFill>
                  <a:schemeClr val="tx1">
                    <a:lumMod val="40000"/>
                    <a:lumOff val="6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1374514" y="1504950"/>
                <a:ext cx="261290" cy="0"/>
              </a:xfrm>
              <a:prstGeom prst="line">
                <a:avLst/>
              </a:prstGeom>
              <a:ln>
                <a:solidFill>
                  <a:schemeClr val="tx1">
                    <a:lumMod val="40000"/>
                    <a:lumOff val="60000"/>
                  </a:schemeClr>
                </a:solidFill>
                <a:prstDash val="sysDot"/>
                <a:tailEnd type="oval"/>
              </a:ln>
            </p:spPr>
            <p:style>
              <a:lnRef idx="1">
                <a:schemeClr val="accent1"/>
              </a:lnRef>
              <a:fillRef idx="0">
                <a:schemeClr val="accent1"/>
              </a:fillRef>
              <a:effectRef idx="0">
                <a:schemeClr val="accent1"/>
              </a:effectRef>
              <a:fontRef idx="minor">
                <a:schemeClr val="tx1"/>
              </a:fontRef>
            </p:style>
          </p:cxnSp>
        </p:grpSp>
      </p:grpSp>
      <p:grpSp>
        <p:nvGrpSpPr>
          <p:cNvPr id="37" name="Group 36"/>
          <p:cNvGrpSpPr/>
          <p:nvPr/>
        </p:nvGrpSpPr>
        <p:grpSpPr>
          <a:xfrm>
            <a:off x="8107128" y="1191435"/>
            <a:ext cx="2642520" cy="1794356"/>
            <a:chOff x="4392581" y="2949934"/>
            <a:chExt cx="2104421" cy="1794356"/>
          </a:xfrm>
        </p:grpSpPr>
        <p:sp>
          <p:nvSpPr>
            <p:cNvPr id="38" name="Content Placeholder 2"/>
            <p:cNvSpPr txBox="1">
              <a:spLocks/>
            </p:cNvSpPr>
            <p:nvPr/>
          </p:nvSpPr>
          <p:spPr>
            <a:xfrm>
              <a:off x="4805624" y="2949934"/>
              <a:ext cx="1691378" cy="55748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50000"/>
                </a:lnSpc>
                <a:buNone/>
              </a:pPr>
              <a:r>
                <a:rPr lang="en-US" sz="1100" b="1" dirty="0">
                  <a:solidFill>
                    <a:srgbClr val="002060"/>
                  </a:solidFill>
                  <a:latin typeface="Candara" panose="020E0502030303020204" pitchFamily="34" charset="0"/>
                </a:rPr>
                <a:t>Career &amp; College Technical </a:t>
              </a:r>
            </a:p>
            <a:p>
              <a:pPr marL="0" indent="0" algn="ctr">
                <a:lnSpc>
                  <a:spcPct val="150000"/>
                </a:lnSpc>
                <a:buNone/>
              </a:pPr>
              <a:r>
                <a:rPr lang="en-US" sz="1000" b="1" u="sng" dirty="0">
                  <a:solidFill>
                    <a:schemeClr val="accent5">
                      <a:lumMod val="50000"/>
                    </a:schemeClr>
                  </a:solidFill>
                  <a:latin typeface="Candara" panose="020E0502030303020204" pitchFamily="34" charset="0"/>
                </a:rPr>
                <a:t>Disciplines and Skills</a:t>
              </a:r>
            </a:p>
            <a:p>
              <a:pPr marL="0" indent="0" algn="ctr">
                <a:lnSpc>
                  <a:spcPct val="150000"/>
                </a:lnSpc>
                <a:buNone/>
              </a:pPr>
              <a:r>
                <a:rPr lang="en-US" sz="900" b="1" i="1" dirty="0">
                  <a:solidFill>
                    <a:schemeClr val="accent5">
                      <a:lumMod val="75000"/>
                    </a:schemeClr>
                  </a:solidFill>
                  <a:latin typeface="Candara" panose="020E0502030303020204" pitchFamily="34" charset="0"/>
                </a:rPr>
                <a:t>STEM &amp; Advanced Manufacturing</a:t>
              </a:r>
            </a:p>
            <a:p>
              <a:pPr marL="0" indent="0" algn="ctr">
                <a:lnSpc>
                  <a:spcPct val="150000"/>
                </a:lnSpc>
                <a:buNone/>
              </a:pPr>
              <a:r>
                <a:rPr lang="en-US" sz="900" b="1" i="1" dirty="0">
                  <a:solidFill>
                    <a:schemeClr val="accent5">
                      <a:lumMod val="75000"/>
                    </a:schemeClr>
                  </a:solidFill>
                  <a:latin typeface="Candara" panose="020E0502030303020204" pitchFamily="34" charset="0"/>
                </a:rPr>
                <a:t>Industry &amp; Transportation</a:t>
              </a:r>
            </a:p>
            <a:p>
              <a:pPr marL="0" indent="0" algn="ctr">
                <a:lnSpc>
                  <a:spcPct val="150000"/>
                </a:lnSpc>
                <a:buNone/>
              </a:pPr>
              <a:r>
                <a:rPr lang="en-US" sz="900" b="1" i="1" dirty="0">
                  <a:solidFill>
                    <a:schemeClr val="accent5">
                      <a:lumMod val="75000"/>
                    </a:schemeClr>
                  </a:solidFill>
                  <a:latin typeface="Candara" panose="020E0502030303020204" pitchFamily="34" charset="0"/>
                </a:rPr>
                <a:t>Life &amp; Health Science</a:t>
              </a:r>
            </a:p>
            <a:p>
              <a:pPr marL="0" indent="0" algn="ctr">
                <a:lnSpc>
                  <a:spcPct val="150000"/>
                </a:lnSpc>
                <a:buNone/>
              </a:pPr>
              <a:r>
                <a:rPr lang="en-US" sz="900" b="1" i="1" dirty="0">
                  <a:solidFill>
                    <a:schemeClr val="accent5">
                      <a:lumMod val="75000"/>
                    </a:schemeClr>
                  </a:solidFill>
                  <a:latin typeface="Candara" panose="020E0502030303020204" pitchFamily="34" charset="0"/>
                </a:rPr>
                <a:t>Hospitality &amp; Culinary </a:t>
              </a:r>
            </a:p>
            <a:p>
              <a:pPr marL="0" indent="0" algn="ctr">
                <a:lnSpc>
                  <a:spcPct val="150000"/>
                </a:lnSpc>
                <a:buNone/>
              </a:pPr>
              <a:endParaRPr lang="en-US" sz="800" dirty="0"/>
            </a:p>
          </p:txBody>
        </p:sp>
        <p:grpSp>
          <p:nvGrpSpPr>
            <p:cNvPr id="39" name="Group 38"/>
            <p:cNvGrpSpPr/>
            <p:nvPr/>
          </p:nvGrpSpPr>
          <p:grpSpPr>
            <a:xfrm>
              <a:off x="4392581" y="3297069"/>
              <a:ext cx="261290" cy="1447221"/>
              <a:chOff x="1374514" y="1504950"/>
              <a:chExt cx="261290" cy="1447221"/>
            </a:xfrm>
          </p:grpSpPr>
          <p:cxnSp>
            <p:nvCxnSpPr>
              <p:cNvPr id="40" name="Straight Connector 39"/>
              <p:cNvCxnSpPr/>
              <p:nvPr/>
            </p:nvCxnSpPr>
            <p:spPr>
              <a:xfrm flipV="1">
                <a:off x="1374514" y="1504950"/>
                <a:ext cx="0" cy="1447221"/>
              </a:xfrm>
              <a:prstGeom prst="line">
                <a:avLst/>
              </a:prstGeom>
              <a:ln>
                <a:solidFill>
                  <a:schemeClr val="tx1">
                    <a:lumMod val="40000"/>
                    <a:lumOff val="6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1374514" y="1504950"/>
                <a:ext cx="261290" cy="0"/>
              </a:xfrm>
              <a:prstGeom prst="line">
                <a:avLst/>
              </a:prstGeom>
              <a:ln>
                <a:solidFill>
                  <a:schemeClr val="tx1">
                    <a:lumMod val="40000"/>
                    <a:lumOff val="60000"/>
                  </a:schemeClr>
                </a:solidFill>
                <a:prstDash val="sysDot"/>
                <a:tailEnd type="oval"/>
              </a:ln>
            </p:spPr>
            <p:style>
              <a:lnRef idx="1">
                <a:schemeClr val="accent1"/>
              </a:lnRef>
              <a:fillRef idx="0">
                <a:schemeClr val="accent1"/>
              </a:fillRef>
              <a:effectRef idx="0">
                <a:schemeClr val="accent1"/>
              </a:effectRef>
              <a:fontRef idx="minor">
                <a:schemeClr val="tx1"/>
              </a:fontRef>
            </p:style>
          </p:cxnSp>
        </p:grpSp>
      </p:grpSp>
      <p:grpSp>
        <p:nvGrpSpPr>
          <p:cNvPr id="42" name="Group 41"/>
          <p:cNvGrpSpPr/>
          <p:nvPr/>
        </p:nvGrpSpPr>
        <p:grpSpPr>
          <a:xfrm>
            <a:off x="5654089" y="1366641"/>
            <a:ext cx="2102960" cy="1913010"/>
            <a:chOff x="4392581" y="2873420"/>
            <a:chExt cx="1675135" cy="1870870"/>
          </a:xfrm>
        </p:grpSpPr>
        <p:sp>
          <p:nvSpPr>
            <p:cNvPr id="43" name="Content Placeholder 2"/>
            <p:cNvSpPr txBox="1">
              <a:spLocks/>
            </p:cNvSpPr>
            <p:nvPr/>
          </p:nvSpPr>
          <p:spPr>
            <a:xfrm>
              <a:off x="4590998" y="2873420"/>
              <a:ext cx="1476718" cy="182343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50000"/>
                </a:lnSpc>
                <a:buNone/>
              </a:pPr>
              <a:r>
                <a:rPr lang="en-US" sz="1100" b="1" dirty="0">
                  <a:solidFill>
                    <a:srgbClr val="002060"/>
                  </a:solidFill>
                  <a:latin typeface="Candara" panose="020E0502030303020204" pitchFamily="34" charset="0"/>
                </a:rPr>
                <a:t>Career &amp; College</a:t>
              </a:r>
            </a:p>
            <a:p>
              <a:pPr marL="0" indent="0" algn="ctr">
                <a:lnSpc>
                  <a:spcPct val="150000"/>
                </a:lnSpc>
                <a:buNone/>
              </a:pPr>
              <a:r>
                <a:rPr lang="en-US" sz="1000" b="1" u="sng" dirty="0">
                  <a:solidFill>
                    <a:schemeClr val="accent5">
                      <a:lumMod val="50000"/>
                    </a:schemeClr>
                  </a:solidFill>
                  <a:latin typeface="Candara" panose="020E0502030303020204" pitchFamily="34" charset="0"/>
                </a:rPr>
                <a:t>Disciplines and Skills</a:t>
              </a:r>
            </a:p>
            <a:p>
              <a:pPr marL="0" indent="0" algn="ctr">
                <a:lnSpc>
                  <a:spcPct val="150000"/>
                </a:lnSpc>
                <a:buNone/>
              </a:pPr>
              <a:r>
                <a:rPr lang="en-US" sz="900" b="1" i="1" dirty="0">
                  <a:solidFill>
                    <a:schemeClr val="bg2">
                      <a:lumMod val="25000"/>
                    </a:schemeClr>
                  </a:solidFill>
                  <a:latin typeface="Candara" panose="020E0502030303020204" pitchFamily="34" charset="0"/>
                </a:rPr>
                <a:t>Business, Finance, Accounting</a:t>
              </a:r>
            </a:p>
            <a:p>
              <a:pPr marL="0" indent="0" algn="ctr">
                <a:lnSpc>
                  <a:spcPct val="150000"/>
                </a:lnSpc>
                <a:buNone/>
              </a:pPr>
              <a:r>
                <a:rPr lang="en-US" sz="900" b="1" i="1" dirty="0">
                  <a:solidFill>
                    <a:schemeClr val="bg2">
                      <a:lumMod val="25000"/>
                    </a:schemeClr>
                  </a:solidFill>
                  <a:latin typeface="Candara" panose="020E0502030303020204" pitchFamily="34" charset="0"/>
                </a:rPr>
                <a:t>Arts, Humanities, Communication</a:t>
              </a:r>
            </a:p>
            <a:p>
              <a:pPr marL="0" indent="0" algn="ctr">
                <a:lnSpc>
                  <a:spcPct val="150000"/>
                </a:lnSpc>
                <a:buNone/>
              </a:pPr>
              <a:r>
                <a:rPr lang="en-US" sz="900" b="1" i="1" dirty="0">
                  <a:solidFill>
                    <a:schemeClr val="bg2">
                      <a:lumMod val="25000"/>
                    </a:schemeClr>
                  </a:solidFill>
                  <a:latin typeface="Candara" panose="020E0502030303020204" pitchFamily="34" charset="0"/>
                </a:rPr>
                <a:t>Behavior Sciences</a:t>
              </a:r>
            </a:p>
            <a:p>
              <a:pPr>
                <a:lnSpc>
                  <a:spcPct val="150000"/>
                </a:lnSpc>
                <a:buFont typeface="Courier New" panose="02070309020205020404" pitchFamily="49" charset="0"/>
                <a:buChar char="o"/>
              </a:pPr>
              <a:endParaRPr lang="en-US" sz="800" b="1" i="1" dirty="0">
                <a:solidFill>
                  <a:schemeClr val="accent5">
                    <a:lumMod val="50000"/>
                  </a:schemeClr>
                </a:solidFill>
                <a:latin typeface="Candara" panose="020E0502030303020204" pitchFamily="34" charset="0"/>
              </a:endParaRPr>
            </a:p>
            <a:p>
              <a:pPr>
                <a:lnSpc>
                  <a:spcPct val="150000"/>
                </a:lnSpc>
                <a:buFont typeface="Courier New" panose="02070309020205020404" pitchFamily="49" charset="0"/>
                <a:buChar char="o"/>
              </a:pPr>
              <a:endParaRPr lang="en-US" sz="800" b="1" i="1" dirty="0">
                <a:solidFill>
                  <a:schemeClr val="accent5">
                    <a:lumMod val="50000"/>
                  </a:schemeClr>
                </a:solidFill>
                <a:latin typeface="Candara" panose="020E0502030303020204" pitchFamily="34" charset="0"/>
              </a:endParaRPr>
            </a:p>
            <a:p>
              <a:pPr marL="0" indent="0">
                <a:lnSpc>
                  <a:spcPct val="150000"/>
                </a:lnSpc>
                <a:buNone/>
              </a:pPr>
              <a:endParaRPr lang="en-US" sz="800" b="1" u="sng" dirty="0">
                <a:solidFill>
                  <a:schemeClr val="accent5">
                    <a:lumMod val="50000"/>
                  </a:schemeClr>
                </a:solidFill>
                <a:latin typeface="Candara" panose="020E0502030303020204" pitchFamily="34" charset="0"/>
              </a:endParaRPr>
            </a:p>
          </p:txBody>
        </p:sp>
        <p:grpSp>
          <p:nvGrpSpPr>
            <p:cNvPr id="44" name="Group 43"/>
            <p:cNvGrpSpPr/>
            <p:nvPr/>
          </p:nvGrpSpPr>
          <p:grpSpPr>
            <a:xfrm>
              <a:off x="4392581" y="3297069"/>
              <a:ext cx="261290" cy="1447221"/>
              <a:chOff x="1374514" y="1504950"/>
              <a:chExt cx="261290" cy="1447221"/>
            </a:xfrm>
          </p:grpSpPr>
          <p:cxnSp>
            <p:nvCxnSpPr>
              <p:cNvPr id="45" name="Straight Connector 44"/>
              <p:cNvCxnSpPr/>
              <p:nvPr/>
            </p:nvCxnSpPr>
            <p:spPr>
              <a:xfrm flipV="1">
                <a:off x="1374514" y="1504950"/>
                <a:ext cx="0" cy="1447221"/>
              </a:xfrm>
              <a:prstGeom prst="line">
                <a:avLst/>
              </a:prstGeom>
              <a:ln>
                <a:solidFill>
                  <a:schemeClr val="tx1">
                    <a:lumMod val="40000"/>
                    <a:lumOff val="6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1374514" y="1504950"/>
                <a:ext cx="261290" cy="0"/>
              </a:xfrm>
              <a:prstGeom prst="line">
                <a:avLst/>
              </a:prstGeom>
              <a:ln>
                <a:solidFill>
                  <a:schemeClr val="tx1">
                    <a:lumMod val="40000"/>
                    <a:lumOff val="60000"/>
                  </a:schemeClr>
                </a:solidFill>
                <a:prstDash val="sysDot"/>
                <a:tailEnd type="oval"/>
              </a:ln>
            </p:spPr>
            <p:style>
              <a:lnRef idx="1">
                <a:schemeClr val="accent1"/>
              </a:lnRef>
              <a:fillRef idx="0">
                <a:schemeClr val="accent1"/>
              </a:fillRef>
              <a:effectRef idx="0">
                <a:schemeClr val="accent1"/>
              </a:effectRef>
              <a:fontRef idx="minor">
                <a:schemeClr val="tx1"/>
              </a:fontRef>
            </p:style>
          </p:cxnSp>
        </p:grpSp>
      </p:grpSp>
      <p:grpSp>
        <p:nvGrpSpPr>
          <p:cNvPr id="47" name="Group 46"/>
          <p:cNvGrpSpPr/>
          <p:nvPr/>
        </p:nvGrpSpPr>
        <p:grpSpPr>
          <a:xfrm>
            <a:off x="411521" y="865659"/>
            <a:ext cx="2600898" cy="1271475"/>
            <a:chOff x="2168300" y="1124362"/>
            <a:chExt cx="2261002" cy="1414882"/>
          </a:xfrm>
        </p:grpSpPr>
        <p:grpSp>
          <p:nvGrpSpPr>
            <p:cNvPr id="48" name="Group 47"/>
            <p:cNvGrpSpPr/>
            <p:nvPr/>
          </p:nvGrpSpPr>
          <p:grpSpPr>
            <a:xfrm flipH="1">
              <a:off x="4168012" y="1372226"/>
              <a:ext cx="261290" cy="1167018"/>
              <a:chOff x="1374514" y="1504950"/>
              <a:chExt cx="261290" cy="1167018"/>
            </a:xfrm>
          </p:grpSpPr>
          <p:cxnSp>
            <p:nvCxnSpPr>
              <p:cNvPr id="50" name="Straight Connector 49"/>
              <p:cNvCxnSpPr/>
              <p:nvPr/>
            </p:nvCxnSpPr>
            <p:spPr>
              <a:xfrm flipH="1" flipV="1">
                <a:off x="1374514" y="1504950"/>
                <a:ext cx="2" cy="1167018"/>
              </a:xfrm>
              <a:prstGeom prst="line">
                <a:avLst/>
              </a:prstGeom>
              <a:ln>
                <a:solidFill>
                  <a:schemeClr val="tx1">
                    <a:lumMod val="40000"/>
                    <a:lumOff val="6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1374514" y="1504950"/>
                <a:ext cx="261290" cy="0"/>
              </a:xfrm>
              <a:prstGeom prst="line">
                <a:avLst/>
              </a:prstGeom>
              <a:ln>
                <a:solidFill>
                  <a:schemeClr val="tx1">
                    <a:lumMod val="40000"/>
                    <a:lumOff val="60000"/>
                  </a:schemeClr>
                </a:solidFill>
                <a:prstDash val="sysDot"/>
                <a:tailEnd type="oval"/>
              </a:ln>
            </p:spPr>
            <p:style>
              <a:lnRef idx="1">
                <a:schemeClr val="accent1"/>
              </a:lnRef>
              <a:fillRef idx="0">
                <a:schemeClr val="accent1"/>
              </a:fillRef>
              <a:effectRef idx="0">
                <a:schemeClr val="accent1"/>
              </a:effectRef>
              <a:fontRef idx="minor">
                <a:schemeClr val="tx1"/>
              </a:fontRef>
            </p:style>
          </p:cxnSp>
        </p:grpSp>
        <p:sp>
          <p:nvSpPr>
            <p:cNvPr id="49" name="Content Placeholder 2"/>
            <p:cNvSpPr txBox="1">
              <a:spLocks/>
            </p:cNvSpPr>
            <p:nvPr/>
          </p:nvSpPr>
          <p:spPr>
            <a:xfrm>
              <a:off x="2168300" y="1124362"/>
              <a:ext cx="2099795" cy="55748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b="1" dirty="0">
                  <a:solidFill>
                    <a:srgbClr val="002060"/>
                  </a:solidFill>
                  <a:latin typeface="Candara" panose="020E0502030303020204" pitchFamily="34" charset="0"/>
                </a:rPr>
                <a:t>Student Success</a:t>
              </a:r>
            </a:p>
            <a:p>
              <a:pPr marL="0" indent="0" algn="ctr">
                <a:lnSpc>
                  <a:spcPct val="150000"/>
                </a:lnSpc>
                <a:buNone/>
              </a:pPr>
              <a:r>
                <a:rPr lang="en-US" sz="1000" b="1" i="1" dirty="0">
                  <a:solidFill>
                    <a:schemeClr val="tx1">
                      <a:lumMod val="75000"/>
                      <a:lumOff val="25000"/>
                    </a:schemeClr>
                  </a:solidFill>
                  <a:latin typeface="Candara" panose="020E0502030303020204" pitchFamily="34" charset="0"/>
                </a:rPr>
                <a:t>Personalized Learning Pathway leads to successful career and workforce opportunities</a:t>
              </a:r>
              <a:r>
                <a:rPr lang="en-US" sz="1000" i="1" dirty="0">
                  <a:solidFill>
                    <a:schemeClr val="tx1">
                      <a:lumMod val="75000"/>
                      <a:lumOff val="25000"/>
                    </a:schemeClr>
                  </a:solidFill>
                </a:rPr>
                <a:t>.</a:t>
              </a:r>
            </a:p>
          </p:txBody>
        </p:sp>
      </p:grpSp>
      <p:grpSp>
        <p:nvGrpSpPr>
          <p:cNvPr id="52" name="Group 51"/>
          <p:cNvGrpSpPr/>
          <p:nvPr/>
        </p:nvGrpSpPr>
        <p:grpSpPr>
          <a:xfrm>
            <a:off x="2479221" y="5068229"/>
            <a:ext cx="2965459" cy="1262565"/>
            <a:chOff x="3136560" y="4388928"/>
            <a:chExt cx="2230033" cy="1262565"/>
          </a:xfrm>
        </p:grpSpPr>
        <p:grpSp>
          <p:nvGrpSpPr>
            <p:cNvPr id="53" name="Group 52"/>
            <p:cNvGrpSpPr/>
            <p:nvPr/>
          </p:nvGrpSpPr>
          <p:grpSpPr>
            <a:xfrm flipH="1" flipV="1">
              <a:off x="5105303" y="4484475"/>
              <a:ext cx="261290" cy="1167018"/>
              <a:chOff x="1374514" y="1504950"/>
              <a:chExt cx="261290" cy="1167018"/>
            </a:xfrm>
          </p:grpSpPr>
          <p:cxnSp>
            <p:nvCxnSpPr>
              <p:cNvPr id="55" name="Straight Connector 54"/>
              <p:cNvCxnSpPr/>
              <p:nvPr/>
            </p:nvCxnSpPr>
            <p:spPr>
              <a:xfrm flipH="1" flipV="1">
                <a:off x="1374514" y="1504950"/>
                <a:ext cx="2" cy="1167018"/>
              </a:xfrm>
              <a:prstGeom prst="line">
                <a:avLst/>
              </a:prstGeom>
              <a:ln>
                <a:solidFill>
                  <a:schemeClr val="tx1">
                    <a:lumMod val="40000"/>
                    <a:lumOff val="6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1374514" y="1504950"/>
                <a:ext cx="261290" cy="0"/>
              </a:xfrm>
              <a:prstGeom prst="line">
                <a:avLst/>
              </a:prstGeom>
              <a:ln>
                <a:solidFill>
                  <a:schemeClr val="tx1">
                    <a:lumMod val="40000"/>
                    <a:lumOff val="60000"/>
                  </a:schemeClr>
                </a:solidFill>
                <a:prstDash val="sysDot"/>
                <a:tailEnd type="oval"/>
              </a:ln>
            </p:spPr>
            <p:style>
              <a:lnRef idx="1">
                <a:schemeClr val="accent1"/>
              </a:lnRef>
              <a:fillRef idx="0">
                <a:schemeClr val="accent1"/>
              </a:fillRef>
              <a:effectRef idx="0">
                <a:schemeClr val="accent1"/>
              </a:effectRef>
              <a:fontRef idx="minor">
                <a:schemeClr val="tx1"/>
              </a:fontRef>
            </p:style>
          </p:cxnSp>
        </p:grpSp>
        <p:sp>
          <p:nvSpPr>
            <p:cNvPr id="54" name="Content Placeholder 2"/>
            <p:cNvSpPr txBox="1">
              <a:spLocks/>
            </p:cNvSpPr>
            <p:nvPr/>
          </p:nvSpPr>
          <p:spPr>
            <a:xfrm>
              <a:off x="3136560" y="4388928"/>
              <a:ext cx="2209865" cy="102909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50000"/>
                </a:lnSpc>
                <a:buNone/>
              </a:pPr>
              <a:r>
                <a:rPr lang="en-US" sz="1100" b="1" dirty="0">
                  <a:solidFill>
                    <a:srgbClr val="002060"/>
                  </a:solidFill>
                  <a:latin typeface="Candara" panose="020E0502030303020204" pitchFamily="34" charset="0"/>
                </a:rPr>
                <a:t>Habits of Success</a:t>
              </a:r>
            </a:p>
            <a:p>
              <a:pPr marL="0" indent="0" algn="ctr">
                <a:lnSpc>
                  <a:spcPct val="150000"/>
                </a:lnSpc>
                <a:buNone/>
              </a:pPr>
              <a:r>
                <a:rPr lang="en-US" sz="900" b="1" u="sng" dirty="0">
                  <a:solidFill>
                    <a:schemeClr val="accent5">
                      <a:lumMod val="50000"/>
                    </a:schemeClr>
                  </a:solidFill>
                  <a:latin typeface="Candara" panose="020E0502030303020204" pitchFamily="34" charset="0"/>
                </a:rPr>
                <a:t>Skills and Dispositions</a:t>
              </a:r>
            </a:p>
            <a:p>
              <a:pPr marL="0" indent="0" algn="ctr">
                <a:lnSpc>
                  <a:spcPct val="150000"/>
                </a:lnSpc>
                <a:buNone/>
              </a:pPr>
              <a:r>
                <a:rPr lang="en-US" sz="900" b="1" i="1" dirty="0">
                  <a:solidFill>
                    <a:srgbClr val="44202F"/>
                  </a:solidFill>
                </a:rPr>
                <a:t>Collaboration, Communication, , Creativity, &amp; </a:t>
              </a:r>
            </a:p>
            <a:p>
              <a:pPr marL="0" indent="0" algn="ctr">
                <a:lnSpc>
                  <a:spcPct val="150000"/>
                </a:lnSpc>
                <a:buNone/>
              </a:pPr>
              <a:r>
                <a:rPr lang="en-US" sz="900" b="1" i="1" dirty="0">
                  <a:solidFill>
                    <a:srgbClr val="44202F"/>
                  </a:solidFill>
                </a:rPr>
                <a:t>Self-Direction, Leadership, Critical Thinking, </a:t>
              </a:r>
            </a:p>
            <a:p>
              <a:pPr marL="0" indent="0" algn="ctr">
                <a:lnSpc>
                  <a:spcPct val="150000"/>
                </a:lnSpc>
                <a:buNone/>
              </a:pPr>
              <a:r>
                <a:rPr lang="en-US" sz="900" b="1" i="1" dirty="0">
                  <a:solidFill>
                    <a:srgbClr val="44202F"/>
                  </a:solidFill>
                </a:rPr>
                <a:t>Problem-solving, self-advocacy</a:t>
              </a:r>
            </a:p>
            <a:p>
              <a:pPr>
                <a:lnSpc>
                  <a:spcPct val="150000"/>
                </a:lnSpc>
                <a:buFont typeface="Courier New" panose="02070309020205020404" pitchFamily="49" charset="0"/>
                <a:buChar char="o"/>
              </a:pPr>
              <a:endParaRPr lang="en-US" sz="800" b="1" i="1" dirty="0">
                <a:solidFill>
                  <a:srgbClr val="44202F"/>
                </a:solidFill>
              </a:endParaRPr>
            </a:p>
            <a:p>
              <a:pPr>
                <a:lnSpc>
                  <a:spcPct val="150000"/>
                </a:lnSpc>
                <a:buFont typeface="Courier New" panose="02070309020205020404" pitchFamily="49" charset="0"/>
                <a:buChar char="o"/>
              </a:pPr>
              <a:endParaRPr lang="en-US" sz="800" b="1" i="1" dirty="0">
                <a:solidFill>
                  <a:srgbClr val="44202F"/>
                </a:solidFill>
              </a:endParaRPr>
            </a:p>
            <a:p>
              <a:pPr>
                <a:lnSpc>
                  <a:spcPct val="150000"/>
                </a:lnSpc>
                <a:buFont typeface="Courier New" panose="02070309020205020404" pitchFamily="49" charset="0"/>
                <a:buChar char="o"/>
              </a:pPr>
              <a:endParaRPr lang="en-US" sz="800" b="1" i="1" dirty="0">
                <a:solidFill>
                  <a:srgbClr val="993366"/>
                </a:solidFill>
              </a:endParaRPr>
            </a:p>
          </p:txBody>
        </p:sp>
      </p:grpSp>
      <p:grpSp>
        <p:nvGrpSpPr>
          <p:cNvPr id="57" name="Group 56"/>
          <p:cNvGrpSpPr/>
          <p:nvPr/>
        </p:nvGrpSpPr>
        <p:grpSpPr>
          <a:xfrm>
            <a:off x="1755293" y="3732118"/>
            <a:ext cx="2920503" cy="1167018"/>
            <a:chOff x="3294138" y="4484475"/>
            <a:chExt cx="2072455" cy="1167018"/>
          </a:xfrm>
        </p:grpSpPr>
        <p:grpSp>
          <p:nvGrpSpPr>
            <p:cNvPr id="58" name="Group 57"/>
            <p:cNvGrpSpPr/>
            <p:nvPr/>
          </p:nvGrpSpPr>
          <p:grpSpPr>
            <a:xfrm flipH="1" flipV="1">
              <a:off x="5105303" y="4484475"/>
              <a:ext cx="261290" cy="1167018"/>
              <a:chOff x="1374514" y="1504950"/>
              <a:chExt cx="261290" cy="1167018"/>
            </a:xfrm>
          </p:grpSpPr>
          <p:cxnSp>
            <p:nvCxnSpPr>
              <p:cNvPr id="60" name="Straight Connector 59"/>
              <p:cNvCxnSpPr/>
              <p:nvPr/>
            </p:nvCxnSpPr>
            <p:spPr>
              <a:xfrm flipH="1" flipV="1">
                <a:off x="1374514" y="1504950"/>
                <a:ext cx="2" cy="1167018"/>
              </a:xfrm>
              <a:prstGeom prst="line">
                <a:avLst/>
              </a:prstGeom>
              <a:ln>
                <a:solidFill>
                  <a:schemeClr val="tx1">
                    <a:lumMod val="40000"/>
                    <a:lumOff val="6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1374514" y="1504950"/>
                <a:ext cx="261290" cy="0"/>
              </a:xfrm>
              <a:prstGeom prst="line">
                <a:avLst/>
              </a:prstGeom>
              <a:ln>
                <a:solidFill>
                  <a:schemeClr val="tx1">
                    <a:lumMod val="40000"/>
                    <a:lumOff val="60000"/>
                  </a:schemeClr>
                </a:solidFill>
                <a:prstDash val="sysDot"/>
                <a:tailEnd type="oval"/>
              </a:ln>
            </p:spPr>
            <p:style>
              <a:lnRef idx="1">
                <a:schemeClr val="accent1"/>
              </a:lnRef>
              <a:fillRef idx="0">
                <a:schemeClr val="accent1"/>
              </a:fillRef>
              <a:effectRef idx="0">
                <a:schemeClr val="accent1"/>
              </a:effectRef>
              <a:fontRef idx="minor">
                <a:schemeClr val="tx1"/>
              </a:fontRef>
            </p:style>
          </p:cxnSp>
        </p:grpSp>
        <p:sp>
          <p:nvSpPr>
            <p:cNvPr id="59" name="Content Placeholder 2"/>
            <p:cNvSpPr txBox="1">
              <a:spLocks/>
            </p:cNvSpPr>
            <p:nvPr/>
          </p:nvSpPr>
          <p:spPr>
            <a:xfrm>
              <a:off x="3294138" y="4545737"/>
              <a:ext cx="1691378" cy="91000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ctr">
                <a:lnSpc>
                  <a:spcPct val="150000"/>
                </a:lnSpc>
                <a:spcBef>
                  <a:spcPts val="0"/>
                </a:spcBef>
                <a:buNone/>
              </a:pPr>
              <a:r>
                <a:rPr lang="en-US" sz="1100" b="1" dirty="0">
                  <a:solidFill>
                    <a:srgbClr val="002060"/>
                  </a:solidFill>
                  <a:latin typeface="Candara" panose="020E0502030303020204" pitchFamily="34" charset="0"/>
                </a:rPr>
                <a:t>Career &amp; Work Force Experiences </a:t>
              </a:r>
            </a:p>
            <a:p>
              <a:pPr marL="0" lvl="0" indent="0" algn="ctr">
                <a:lnSpc>
                  <a:spcPct val="150000"/>
                </a:lnSpc>
                <a:spcBef>
                  <a:spcPts val="0"/>
                </a:spcBef>
                <a:buNone/>
              </a:pPr>
              <a:r>
                <a:rPr lang="en-US" sz="1000" b="1" u="sng" dirty="0">
                  <a:solidFill>
                    <a:srgbClr val="949C6B">
                      <a:lumMod val="50000"/>
                    </a:srgbClr>
                  </a:solidFill>
                  <a:latin typeface="Candara" panose="020E0502030303020204" pitchFamily="34" charset="0"/>
                </a:rPr>
                <a:t>Disciplines and Skills</a:t>
              </a:r>
            </a:p>
            <a:p>
              <a:pPr marL="0" lvl="0" indent="0" algn="ctr">
                <a:lnSpc>
                  <a:spcPct val="150000"/>
                </a:lnSpc>
                <a:spcBef>
                  <a:spcPts val="0"/>
                </a:spcBef>
                <a:buNone/>
              </a:pPr>
              <a:r>
                <a:rPr lang="en-US" sz="900" b="1" i="1" dirty="0">
                  <a:latin typeface="Candara" panose="020E0502030303020204" pitchFamily="34" charset="0"/>
                </a:rPr>
                <a:t>Apprenticeships, Externships-Internships</a:t>
              </a:r>
            </a:p>
            <a:p>
              <a:pPr marL="0" lvl="0" indent="0" algn="ctr">
                <a:lnSpc>
                  <a:spcPct val="150000"/>
                </a:lnSpc>
                <a:spcBef>
                  <a:spcPts val="0"/>
                </a:spcBef>
                <a:buNone/>
              </a:pPr>
              <a:r>
                <a:rPr lang="en-US" sz="900" b="1" i="1" dirty="0">
                  <a:latin typeface="Candara" panose="020E0502030303020204" pitchFamily="34" charset="0"/>
                </a:rPr>
                <a:t>Extended Learning Opportunities (ELOs)</a:t>
              </a:r>
            </a:p>
            <a:p>
              <a:pPr marL="0" lvl="0" indent="0" algn="ctr">
                <a:lnSpc>
                  <a:spcPct val="150000"/>
                </a:lnSpc>
                <a:spcBef>
                  <a:spcPts val="0"/>
                </a:spcBef>
                <a:buNone/>
              </a:pPr>
              <a:r>
                <a:rPr lang="en-US" sz="900" b="1" i="1" dirty="0">
                  <a:latin typeface="Candara" panose="020E0502030303020204" pitchFamily="34" charset="0"/>
                </a:rPr>
                <a:t>Certification </a:t>
              </a:r>
            </a:p>
          </p:txBody>
        </p:sp>
      </p:grpSp>
      <p:sp>
        <p:nvSpPr>
          <p:cNvPr id="63" name="TextBox 62">
            <a:extLst>
              <a:ext uri="{FF2B5EF4-FFF2-40B4-BE49-F238E27FC236}">
                <a16:creationId xmlns="" xmlns:a16="http://schemas.microsoft.com/office/drawing/2014/main" id="{B5CDE837-391E-4DEC-9C13-43909F3F69B8}"/>
              </a:ext>
            </a:extLst>
          </p:cNvPr>
          <p:cNvSpPr txBox="1"/>
          <p:nvPr/>
        </p:nvSpPr>
        <p:spPr>
          <a:xfrm>
            <a:off x="10055448" y="4793178"/>
            <a:ext cx="1445253" cy="1138773"/>
          </a:xfrm>
          <a:prstGeom prst="rect">
            <a:avLst/>
          </a:prstGeom>
          <a:noFill/>
        </p:spPr>
        <p:txBody>
          <a:bodyPr wrap="square" rtlCol="0">
            <a:spAutoFit/>
          </a:bodyPr>
          <a:lstStyle/>
          <a:p>
            <a:pPr algn="ctr"/>
            <a:r>
              <a:rPr lang="en-US" sz="2800" b="1" dirty="0">
                <a:solidFill>
                  <a:srgbClr val="618582"/>
                </a:solidFill>
              </a:rPr>
              <a:t>NH</a:t>
            </a:r>
          </a:p>
          <a:p>
            <a:pPr algn="ctr"/>
            <a:r>
              <a:rPr lang="en-US" sz="2000" b="1" dirty="0">
                <a:solidFill>
                  <a:srgbClr val="618582"/>
                </a:solidFill>
              </a:rPr>
              <a:t>Learning</a:t>
            </a:r>
          </a:p>
          <a:p>
            <a:pPr algn="ctr"/>
            <a:r>
              <a:rPr lang="en-US" sz="2000" b="1" dirty="0">
                <a:solidFill>
                  <a:srgbClr val="618582"/>
                </a:solidFill>
              </a:rPr>
              <a:t>Initiative</a:t>
            </a:r>
          </a:p>
        </p:txBody>
      </p:sp>
      <p:sp>
        <p:nvSpPr>
          <p:cNvPr id="67" name="Freeform 13">
            <a:extLst>
              <a:ext uri="{FF2B5EF4-FFF2-40B4-BE49-F238E27FC236}">
                <a16:creationId xmlns="" xmlns:a16="http://schemas.microsoft.com/office/drawing/2014/main" id="{63E22BF6-EB3D-4374-92A4-4C6CE9980DEB}"/>
              </a:ext>
            </a:extLst>
          </p:cNvPr>
          <p:cNvSpPr>
            <a:spLocks noEditPoints="1"/>
          </p:cNvSpPr>
          <p:nvPr/>
        </p:nvSpPr>
        <p:spPr bwMode="auto">
          <a:xfrm rot="21101668">
            <a:off x="9733963" y="4414454"/>
            <a:ext cx="2114225" cy="2022797"/>
          </a:xfrm>
          <a:custGeom>
            <a:avLst/>
            <a:gdLst>
              <a:gd name="T0" fmla="*/ 488 w 488"/>
              <a:gd name="T1" fmla="*/ 237 h 487"/>
              <a:gd name="T2" fmla="*/ 470 w 488"/>
              <a:gd name="T3" fmla="*/ 218 h 487"/>
              <a:gd name="T4" fmla="*/ 468 w 488"/>
              <a:gd name="T5" fmla="*/ 183 h 487"/>
              <a:gd name="T6" fmla="*/ 458 w 488"/>
              <a:gd name="T7" fmla="*/ 154 h 487"/>
              <a:gd name="T8" fmla="*/ 438 w 488"/>
              <a:gd name="T9" fmla="*/ 125 h 487"/>
              <a:gd name="T10" fmla="*/ 441 w 488"/>
              <a:gd name="T11" fmla="*/ 99 h 487"/>
              <a:gd name="T12" fmla="*/ 395 w 488"/>
              <a:gd name="T13" fmla="*/ 100 h 487"/>
              <a:gd name="T14" fmla="*/ 399 w 488"/>
              <a:gd name="T15" fmla="*/ 55 h 487"/>
              <a:gd name="T16" fmla="*/ 373 w 488"/>
              <a:gd name="T17" fmla="*/ 57 h 487"/>
              <a:gd name="T18" fmla="*/ 345 w 488"/>
              <a:gd name="T19" fmla="*/ 35 h 487"/>
              <a:gd name="T20" fmla="*/ 316 w 488"/>
              <a:gd name="T21" fmla="*/ 23 h 487"/>
              <a:gd name="T22" fmla="*/ 281 w 488"/>
              <a:gd name="T23" fmla="*/ 20 h 487"/>
              <a:gd name="T24" fmla="*/ 263 w 488"/>
              <a:gd name="T25" fmla="*/ 1 h 487"/>
              <a:gd name="T26" fmla="*/ 237 w 488"/>
              <a:gd name="T27" fmla="*/ 35 h 487"/>
              <a:gd name="T28" fmla="*/ 204 w 488"/>
              <a:gd name="T29" fmla="*/ 3 h 487"/>
              <a:gd name="T30" fmla="*/ 187 w 488"/>
              <a:gd name="T31" fmla="*/ 25 h 487"/>
              <a:gd name="T32" fmla="*/ 153 w 488"/>
              <a:gd name="T33" fmla="*/ 31 h 487"/>
              <a:gd name="T34" fmla="*/ 125 w 488"/>
              <a:gd name="T35" fmla="*/ 45 h 487"/>
              <a:gd name="T36" fmla="*/ 99 w 488"/>
              <a:gd name="T37" fmla="*/ 69 h 487"/>
              <a:gd name="T38" fmla="*/ 80 w 488"/>
              <a:gd name="T39" fmla="*/ 64 h 487"/>
              <a:gd name="T40" fmla="*/ 78 w 488"/>
              <a:gd name="T41" fmla="*/ 90 h 487"/>
              <a:gd name="T42" fmla="*/ 52 w 488"/>
              <a:gd name="T43" fmla="*/ 114 h 487"/>
              <a:gd name="T44" fmla="*/ 36 w 488"/>
              <a:gd name="T45" fmla="*/ 141 h 487"/>
              <a:gd name="T46" fmla="*/ 28 w 488"/>
              <a:gd name="T47" fmla="*/ 176 h 487"/>
              <a:gd name="T48" fmla="*/ 6 w 488"/>
              <a:gd name="T49" fmla="*/ 191 h 487"/>
              <a:gd name="T50" fmla="*/ 37 w 488"/>
              <a:gd name="T51" fmla="*/ 224 h 487"/>
              <a:gd name="T52" fmla="*/ 1 w 488"/>
              <a:gd name="T53" fmla="*/ 250 h 487"/>
              <a:gd name="T54" fmla="*/ 20 w 488"/>
              <a:gd name="T55" fmla="*/ 269 h 487"/>
              <a:gd name="T56" fmla="*/ 21 w 488"/>
              <a:gd name="T57" fmla="*/ 304 h 487"/>
              <a:gd name="T58" fmla="*/ 31 w 488"/>
              <a:gd name="T59" fmla="*/ 334 h 487"/>
              <a:gd name="T60" fmla="*/ 59 w 488"/>
              <a:gd name="T61" fmla="*/ 339 h 487"/>
              <a:gd name="T62" fmla="*/ 43 w 488"/>
              <a:gd name="T63" fmla="*/ 381 h 487"/>
              <a:gd name="T64" fmla="*/ 69 w 488"/>
              <a:gd name="T65" fmla="*/ 386 h 487"/>
              <a:gd name="T66" fmla="*/ 89 w 488"/>
              <a:gd name="T67" fmla="*/ 416 h 487"/>
              <a:gd name="T68" fmla="*/ 113 w 488"/>
              <a:gd name="T69" fmla="*/ 435 h 487"/>
              <a:gd name="T70" fmla="*/ 146 w 488"/>
              <a:gd name="T71" fmla="*/ 448 h 487"/>
              <a:gd name="T72" fmla="*/ 158 w 488"/>
              <a:gd name="T73" fmla="*/ 472 h 487"/>
              <a:gd name="T74" fmla="*/ 195 w 488"/>
              <a:gd name="T75" fmla="*/ 446 h 487"/>
              <a:gd name="T76" fmla="*/ 207 w 488"/>
              <a:gd name="T77" fmla="*/ 472 h 487"/>
              <a:gd name="T78" fmla="*/ 238 w 488"/>
              <a:gd name="T79" fmla="*/ 476 h 487"/>
              <a:gd name="T80" fmla="*/ 272 w 488"/>
              <a:gd name="T81" fmla="*/ 469 h 487"/>
              <a:gd name="T82" fmla="*/ 295 w 488"/>
              <a:gd name="T83" fmla="*/ 482 h 487"/>
              <a:gd name="T84" fmla="*/ 313 w 488"/>
              <a:gd name="T85" fmla="*/ 441 h 487"/>
              <a:gd name="T86" fmla="*/ 336 w 488"/>
              <a:gd name="T87" fmla="*/ 456 h 487"/>
              <a:gd name="T88" fmla="*/ 364 w 488"/>
              <a:gd name="T89" fmla="*/ 443 h 487"/>
              <a:gd name="T90" fmla="*/ 390 w 488"/>
              <a:gd name="T91" fmla="*/ 418 h 487"/>
              <a:gd name="T92" fmla="*/ 409 w 488"/>
              <a:gd name="T93" fmla="*/ 424 h 487"/>
              <a:gd name="T94" fmla="*/ 411 w 488"/>
              <a:gd name="T95" fmla="*/ 397 h 487"/>
              <a:gd name="T96" fmla="*/ 437 w 488"/>
              <a:gd name="T97" fmla="*/ 373 h 487"/>
              <a:gd name="T98" fmla="*/ 453 w 488"/>
              <a:gd name="T99" fmla="*/ 346 h 487"/>
              <a:gd name="T100" fmla="*/ 461 w 488"/>
              <a:gd name="T101" fmla="*/ 312 h 487"/>
              <a:gd name="T102" fmla="*/ 483 w 488"/>
              <a:gd name="T103" fmla="*/ 297 h 487"/>
              <a:gd name="T104" fmla="*/ 452 w 488"/>
              <a:gd name="T105" fmla="*/ 263 h 487"/>
              <a:gd name="T106" fmla="*/ 76 w 488"/>
              <a:gd name="T107" fmla="*/ 244 h 487"/>
              <a:gd name="T108" fmla="*/ 244 w 488"/>
              <a:gd name="T109" fmla="*/ 413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88" h="487">
                <a:moveTo>
                  <a:pt x="460" y="247"/>
                </a:moveTo>
                <a:cubicBezTo>
                  <a:pt x="476" y="249"/>
                  <a:pt x="476" y="249"/>
                  <a:pt x="476" y="249"/>
                </a:cubicBezTo>
                <a:cubicBezTo>
                  <a:pt x="483" y="249"/>
                  <a:pt x="488" y="244"/>
                  <a:pt x="488" y="237"/>
                </a:cubicBezTo>
                <a:cubicBezTo>
                  <a:pt x="488" y="234"/>
                  <a:pt x="488" y="231"/>
                  <a:pt x="488" y="228"/>
                </a:cubicBezTo>
                <a:cubicBezTo>
                  <a:pt x="487" y="221"/>
                  <a:pt x="481" y="216"/>
                  <a:pt x="475" y="218"/>
                </a:cubicBezTo>
                <a:cubicBezTo>
                  <a:pt x="470" y="218"/>
                  <a:pt x="470" y="218"/>
                  <a:pt x="470" y="218"/>
                </a:cubicBezTo>
                <a:cubicBezTo>
                  <a:pt x="461" y="220"/>
                  <a:pt x="453" y="215"/>
                  <a:pt x="450" y="207"/>
                </a:cubicBezTo>
                <a:cubicBezTo>
                  <a:pt x="446" y="197"/>
                  <a:pt x="453" y="186"/>
                  <a:pt x="463" y="184"/>
                </a:cubicBezTo>
                <a:cubicBezTo>
                  <a:pt x="468" y="183"/>
                  <a:pt x="468" y="183"/>
                  <a:pt x="468" y="183"/>
                </a:cubicBezTo>
                <a:cubicBezTo>
                  <a:pt x="475" y="182"/>
                  <a:pt x="479" y="175"/>
                  <a:pt x="477" y="169"/>
                </a:cubicBezTo>
                <a:cubicBezTo>
                  <a:pt x="476" y="166"/>
                  <a:pt x="475" y="163"/>
                  <a:pt x="474" y="160"/>
                </a:cubicBezTo>
                <a:cubicBezTo>
                  <a:pt x="471" y="154"/>
                  <a:pt x="464" y="151"/>
                  <a:pt x="458" y="154"/>
                </a:cubicBezTo>
                <a:cubicBezTo>
                  <a:pt x="453" y="156"/>
                  <a:pt x="453" y="156"/>
                  <a:pt x="453" y="156"/>
                </a:cubicBezTo>
                <a:cubicBezTo>
                  <a:pt x="446" y="160"/>
                  <a:pt x="436" y="158"/>
                  <a:pt x="431" y="151"/>
                </a:cubicBezTo>
                <a:cubicBezTo>
                  <a:pt x="425" y="142"/>
                  <a:pt x="428" y="129"/>
                  <a:pt x="438" y="125"/>
                </a:cubicBezTo>
                <a:cubicBezTo>
                  <a:pt x="442" y="123"/>
                  <a:pt x="442" y="123"/>
                  <a:pt x="442" y="123"/>
                </a:cubicBezTo>
                <a:cubicBezTo>
                  <a:pt x="448" y="120"/>
                  <a:pt x="450" y="112"/>
                  <a:pt x="446" y="107"/>
                </a:cubicBezTo>
                <a:cubicBezTo>
                  <a:pt x="444" y="104"/>
                  <a:pt x="442" y="101"/>
                  <a:pt x="441" y="99"/>
                </a:cubicBezTo>
                <a:cubicBezTo>
                  <a:pt x="437" y="93"/>
                  <a:pt x="429" y="93"/>
                  <a:pt x="424" y="97"/>
                </a:cubicBezTo>
                <a:cubicBezTo>
                  <a:pt x="420" y="101"/>
                  <a:pt x="420" y="101"/>
                  <a:pt x="420" y="101"/>
                </a:cubicBezTo>
                <a:cubicBezTo>
                  <a:pt x="413" y="108"/>
                  <a:pt x="402" y="107"/>
                  <a:pt x="395" y="100"/>
                </a:cubicBezTo>
                <a:cubicBezTo>
                  <a:pt x="389" y="93"/>
                  <a:pt x="389" y="82"/>
                  <a:pt x="396" y="75"/>
                </a:cubicBezTo>
                <a:cubicBezTo>
                  <a:pt x="400" y="72"/>
                  <a:pt x="400" y="72"/>
                  <a:pt x="400" y="72"/>
                </a:cubicBezTo>
                <a:cubicBezTo>
                  <a:pt x="405" y="67"/>
                  <a:pt x="405" y="60"/>
                  <a:pt x="399" y="55"/>
                </a:cubicBezTo>
                <a:cubicBezTo>
                  <a:pt x="397" y="53"/>
                  <a:pt x="394" y="51"/>
                  <a:pt x="392" y="49"/>
                </a:cubicBezTo>
                <a:cubicBezTo>
                  <a:pt x="387" y="45"/>
                  <a:pt x="379" y="47"/>
                  <a:pt x="376" y="52"/>
                </a:cubicBezTo>
                <a:cubicBezTo>
                  <a:pt x="373" y="57"/>
                  <a:pt x="373" y="57"/>
                  <a:pt x="373" y="57"/>
                </a:cubicBezTo>
                <a:cubicBezTo>
                  <a:pt x="368" y="64"/>
                  <a:pt x="359" y="68"/>
                  <a:pt x="351" y="65"/>
                </a:cubicBezTo>
                <a:cubicBezTo>
                  <a:pt x="341" y="61"/>
                  <a:pt x="337" y="48"/>
                  <a:pt x="343" y="39"/>
                </a:cubicBezTo>
                <a:cubicBezTo>
                  <a:pt x="345" y="35"/>
                  <a:pt x="345" y="35"/>
                  <a:pt x="345" y="35"/>
                </a:cubicBezTo>
                <a:cubicBezTo>
                  <a:pt x="349" y="29"/>
                  <a:pt x="346" y="22"/>
                  <a:pt x="340" y="19"/>
                </a:cubicBezTo>
                <a:cubicBezTo>
                  <a:pt x="337" y="18"/>
                  <a:pt x="334" y="17"/>
                  <a:pt x="331" y="16"/>
                </a:cubicBezTo>
                <a:cubicBezTo>
                  <a:pt x="325" y="13"/>
                  <a:pt x="318" y="17"/>
                  <a:pt x="316" y="23"/>
                </a:cubicBezTo>
                <a:cubicBezTo>
                  <a:pt x="315" y="28"/>
                  <a:pt x="315" y="28"/>
                  <a:pt x="315" y="28"/>
                </a:cubicBezTo>
                <a:cubicBezTo>
                  <a:pt x="313" y="37"/>
                  <a:pt x="305" y="43"/>
                  <a:pt x="296" y="42"/>
                </a:cubicBezTo>
                <a:cubicBezTo>
                  <a:pt x="285" y="41"/>
                  <a:pt x="278" y="30"/>
                  <a:pt x="281" y="20"/>
                </a:cubicBezTo>
                <a:cubicBezTo>
                  <a:pt x="282" y="15"/>
                  <a:pt x="282" y="15"/>
                  <a:pt x="282" y="15"/>
                </a:cubicBezTo>
                <a:cubicBezTo>
                  <a:pt x="284" y="9"/>
                  <a:pt x="280" y="2"/>
                  <a:pt x="273" y="1"/>
                </a:cubicBezTo>
                <a:cubicBezTo>
                  <a:pt x="270" y="1"/>
                  <a:pt x="266" y="1"/>
                  <a:pt x="263" y="1"/>
                </a:cubicBezTo>
                <a:cubicBezTo>
                  <a:pt x="257" y="0"/>
                  <a:pt x="251" y="5"/>
                  <a:pt x="251" y="12"/>
                </a:cubicBezTo>
                <a:cubicBezTo>
                  <a:pt x="251" y="17"/>
                  <a:pt x="251" y="17"/>
                  <a:pt x="251" y="17"/>
                </a:cubicBezTo>
                <a:cubicBezTo>
                  <a:pt x="252" y="26"/>
                  <a:pt x="246" y="34"/>
                  <a:pt x="237" y="35"/>
                </a:cubicBezTo>
                <a:cubicBezTo>
                  <a:pt x="227" y="37"/>
                  <a:pt x="217" y="29"/>
                  <a:pt x="216" y="19"/>
                </a:cubicBezTo>
                <a:cubicBezTo>
                  <a:pt x="216" y="14"/>
                  <a:pt x="216" y="14"/>
                  <a:pt x="216" y="14"/>
                </a:cubicBezTo>
                <a:cubicBezTo>
                  <a:pt x="216" y="7"/>
                  <a:pt x="210" y="2"/>
                  <a:pt x="204" y="3"/>
                </a:cubicBezTo>
                <a:cubicBezTo>
                  <a:pt x="200" y="4"/>
                  <a:pt x="197" y="4"/>
                  <a:pt x="194" y="5"/>
                </a:cubicBezTo>
                <a:cubicBezTo>
                  <a:pt x="187" y="6"/>
                  <a:pt x="184" y="13"/>
                  <a:pt x="186" y="19"/>
                </a:cubicBezTo>
                <a:cubicBezTo>
                  <a:pt x="187" y="25"/>
                  <a:pt x="187" y="25"/>
                  <a:pt x="187" y="25"/>
                </a:cubicBezTo>
                <a:cubicBezTo>
                  <a:pt x="190" y="34"/>
                  <a:pt x="185" y="44"/>
                  <a:pt x="176" y="47"/>
                </a:cubicBezTo>
                <a:cubicBezTo>
                  <a:pt x="170" y="53"/>
                  <a:pt x="159" y="50"/>
                  <a:pt x="156" y="42"/>
                </a:cubicBezTo>
                <a:cubicBezTo>
                  <a:pt x="153" y="31"/>
                  <a:pt x="153" y="31"/>
                  <a:pt x="153" y="31"/>
                </a:cubicBezTo>
                <a:cubicBezTo>
                  <a:pt x="151" y="25"/>
                  <a:pt x="143" y="22"/>
                  <a:pt x="137" y="24"/>
                </a:cubicBezTo>
                <a:cubicBezTo>
                  <a:pt x="134" y="26"/>
                  <a:pt x="132" y="27"/>
                  <a:pt x="129" y="29"/>
                </a:cubicBezTo>
                <a:cubicBezTo>
                  <a:pt x="123" y="32"/>
                  <a:pt x="121" y="39"/>
                  <a:pt x="125" y="45"/>
                </a:cubicBezTo>
                <a:cubicBezTo>
                  <a:pt x="128" y="50"/>
                  <a:pt x="128" y="50"/>
                  <a:pt x="128" y="50"/>
                </a:cubicBezTo>
                <a:cubicBezTo>
                  <a:pt x="134" y="59"/>
                  <a:pt x="131" y="71"/>
                  <a:pt x="121" y="76"/>
                </a:cubicBezTo>
                <a:cubicBezTo>
                  <a:pt x="113" y="79"/>
                  <a:pt x="104" y="76"/>
                  <a:pt x="99" y="69"/>
                </a:cubicBezTo>
                <a:cubicBezTo>
                  <a:pt x="96" y="66"/>
                  <a:pt x="96" y="66"/>
                  <a:pt x="96" y="66"/>
                </a:cubicBezTo>
                <a:cubicBezTo>
                  <a:pt x="93" y="60"/>
                  <a:pt x="85" y="59"/>
                  <a:pt x="80" y="64"/>
                </a:cubicBezTo>
                <a:cubicBezTo>
                  <a:pt x="80" y="64"/>
                  <a:pt x="80" y="64"/>
                  <a:pt x="80" y="64"/>
                </a:cubicBezTo>
                <a:cubicBezTo>
                  <a:pt x="78" y="66"/>
                  <a:pt x="75" y="68"/>
                  <a:pt x="73" y="70"/>
                </a:cubicBezTo>
                <a:cubicBezTo>
                  <a:pt x="68" y="75"/>
                  <a:pt x="69" y="83"/>
                  <a:pt x="74" y="87"/>
                </a:cubicBezTo>
                <a:cubicBezTo>
                  <a:pt x="78" y="90"/>
                  <a:pt x="78" y="90"/>
                  <a:pt x="78" y="90"/>
                </a:cubicBezTo>
                <a:cubicBezTo>
                  <a:pt x="84" y="96"/>
                  <a:pt x="87" y="105"/>
                  <a:pt x="82" y="113"/>
                </a:cubicBezTo>
                <a:cubicBezTo>
                  <a:pt x="77" y="122"/>
                  <a:pt x="64" y="124"/>
                  <a:pt x="56" y="117"/>
                </a:cubicBezTo>
                <a:cubicBezTo>
                  <a:pt x="52" y="114"/>
                  <a:pt x="52" y="114"/>
                  <a:pt x="52" y="114"/>
                </a:cubicBezTo>
                <a:cubicBezTo>
                  <a:pt x="47" y="110"/>
                  <a:pt x="39" y="111"/>
                  <a:pt x="36" y="117"/>
                </a:cubicBezTo>
                <a:cubicBezTo>
                  <a:pt x="34" y="120"/>
                  <a:pt x="32" y="123"/>
                  <a:pt x="31" y="126"/>
                </a:cubicBezTo>
                <a:cubicBezTo>
                  <a:pt x="28" y="131"/>
                  <a:pt x="30" y="139"/>
                  <a:pt x="36" y="141"/>
                </a:cubicBezTo>
                <a:cubicBezTo>
                  <a:pt x="41" y="143"/>
                  <a:pt x="41" y="143"/>
                  <a:pt x="41" y="143"/>
                </a:cubicBezTo>
                <a:cubicBezTo>
                  <a:pt x="49" y="147"/>
                  <a:pt x="54" y="155"/>
                  <a:pt x="52" y="164"/>
                </a:cubicBezTo>
                <a:cubicBezTo>
                  <a:pt x="49" y="174"/>
                  <a:pt x="38" y="180"/>
                  <a:pt x="28" y="176"/>
                </a:cubicBezTo>
                <a:cubicBezTo>
                  <a:pt x="24" y="174"/>
                  <a:pt x="24" y="174"/>
                  <a:pt x="24" y="174"/>
                </a:cubicBezTo>
                <a:cubicBezTo>
                  <a:pt x="17" y="171"/>
                  <a:pt x="10" y="175"/>
                  <a:pt x="9" y="181"/>
                </a:cubicBezTo>
                <a:cubicBezTo>
                  <a:pt x="8" y="184"/>
                  <a:pt x="7" y="187"/>
                  <a:pt x="6" y="191"/>
                </a:cubicBezTo>
                <a:cubicBezTo>
                  <a:pt x="5" y="197"/>
                  <a:pt x="9" y="203"/>
                  <a:pt x="16" y="204"/>
                </a:cubicBezTo>
                <a:cubicBezTo>
                  <a:pt x="22" y="205"/>
                  <a:pt x="22" y="205"/>
                  <a:pt x="22" y="205"/>
                </a:cubicBezTo>
                <a:cubicBezTo>
                  <a:pt x="31" y="206"/>
                  <a:pt x="38" y="214"/>
                  <a:pt x="37" y="224"/>
                </a:cubicBezTo>
                <a:cubicBezTo>
                  <a:pt x="43" y="231"/>
                  <a:pt x="38" y="242"/>
                  <a:pt x="29" y="241"/>
                </a:cubicBezTo>
                <a:cubicBezTo>
                  <a:pt x="13" y="239"/>
                  <a:pt x="13" y="239"/>
                  <a:pt x="13" y="239"/>
                </a:cubicBezTo>
                <a:cubicBezTo>
                  <a:pt x="6" y="238"/>
                  <a:pt x="0" y="243"/>
                  <a:pt x="1" y="250"/>
                </a:cubicBezTo>
                <a:cubicBezTo>
                  <a:pt x="1" y="253"/>
                  <a:pt x="1" y="257"/>
                  <a:pt x="1" y="260"/>
                </a:cubicBezTo>
                <a:cubicBezTo>
                  <a:pt x="1" y="266"/>
                  <a:pt x="7" y="271"/>
                  <a:pt x="14" y="270"/>
                </a:cubicBezTo>
                <a:cubicBezTo>
                  <a:pt x="20" y="269"/>
                  <a:pt x="20" y="269"/>
                  <a:pt x="20" y="269"/>
                </a:cubicBezTo>
                <a:cubicBezTo>
                  <a:pt x="29" y="267"/>
                  <a:pt x="38" y="274"/>
                  <a:pt x="40" y="283"/>
                </a:cubicBezTo>
                <a:cubicBezTo>
                  <a:pt x="42" y="293"/>
                  <a:pt x="35" y="302"/>
                  <a:pt x="26" y="304"/>
                </a:cubicBezTo>
                <a:cubicBezTo>
                  <a:pt x="21" y="304"/>
                  <a:pt x="21" y="304"/>
                  <a:pt x="21" y="304"/>
                </a:cubicBezTo>
                <a:cubicBezTo>
                  <a:pt x="14" y="305"/>
                  <a:pt x="10" y="312"/>
                  <a:pt x="12" y="318"/>
                </a:cubicBezTo>
                <a:cubicBezTo>
                  <a:pt x="13" y="322"/>
                  <a:pt x="14" y="325"/>
                  <a:pt x="15" y="328"/>
                </a:cubicBezTo>
                <a:cubicBezTo>
                  <a:pt x="18" y="334"/>
                  <a:pt x="25" y="337"/>
                  <a:pt x="31" y="334"/>
                </a:cubicBezTo>
                <a:cubicBezTo>
                  <a:pt x="36" y="331"/>
                  <a:pt x="36" y="331"/>
                  <a:pt x="36" y="331"/>
                </a:cubicBezTo>
                <a:cubicBezTo>
                  <a:pt x="45" y="327"/>
                  <a:pt x="55" y="331"/>
                  <a:pt x="59" y="339"/>
                </a:cubicBezTo>
                <a:cubicBezTo>
                  <a:pt x="59" y="339"/>
                  <a:pt x="59" y="339"/>
                  <a:pt x="59" y="339"/>
                </a:cubicBezTo>
                <a:cubicBezTo>
                  <a:pt x="64" y="348"/>
                  <a:pt x="60" y="359"/>
                  <a:pt x="51" y="363"/>
                </a:cubicBezTo>
                <a:cubicBezTo>
                  <a:pt x="47" y="365"/>
                  <a:pt x="47" y="365"/>
                  <a:pt x="47" y="365"/>
                </a:cubicBezTo>
                <a:cubicBezTo>
                  <a:pt x="41" y="368"/>
                  <a:pt x="39" y="375"/>
                  <a:pt x="43" y="381"/>
                </a:cubicBezTo>
                <a:cubicBezTo>
                  <a:pt x="45" y="384"/>
                  <a:pt x="46" y="386"/>
                  <a:pt x="48" y="389"/>
                </a:cubicBezTo>
                <a:cubicBezTo>
                  <a:pt x="52" y="394"/>
                  <a:pt x="60" y="395"/>
                  <a:pt x="65" y="390"/>
                </a:cubicBezTo>
                <a:cubicBezTo>
                  <a:pt x="69" y="386"/>
                  <a:pt x="69" y="386"/>
                  <a:pt x="69" y="386"/>
                </a:cubicBezTo>
                <a:cubicBezTo>
                  <a:pt x="76" y="380"/>
                  <a:pt x="87" y="380"/>
                  <a:pt x="94" y="388"/>
                </a:cubicBezTo>
                <a:cubicBezTo>
                  <a:pt x="100" y="395"/>
                  <a:pt x="100" y="406"/>
                  <a:pt x="93" y="412"/>
                </a:cubicBezTo>
                <a:cubicBezTo>
                  <a:pt x="89" y="416"/>
                  <a:pt x="89" y="416"/>
                  <a:pt x="89" y="416"/>
                </a:cubicBezTo>
                <a:cubicBezTo>
                  <a:pt x="84" y="420"/>
                  <a:pt x="84" y="428"/>
                  <a:pt x="89" y="432"/>
                </a:cubicBezTo>
                <a:cubicBezTo>
                  <a:pt x="92" y="434"/>
                  <a:pt x="95" y="436"/>
                  <a:pt x="97" y="438"/>
                </a:cubicBezTo>
                <a:cubicBezTo>
                  <a:pt x="102" y="442"/>
                  <a:pt x="110" y="441"/>
                  <a:pt x="113" y="435"/>
                </a:cubicBezTo>
                <a:cubicBezTo>
                  <a:pt x="116" y="431"/>
                  <a:pt x="116" y="431"/>
                  <a:pt x="116" y="431"/>
                </a:cubicBezTo>
                <a:cubicBezTo>
                  <a:pt x="121" y="423"/>
                  <a:pt x="130" y="420"/>
                  <a:pt x="138" y="423"/>
                </a:cubicBezTo>
                <a:cubicBezTo>
                  <a:pt x="148" y="427"/>
                  <a:pt x="152" y="439"/>
                  <a:pt x="146" y="448"/>
                </a:cubicBezTo>
                <a:cubicBezTo>
                  <a:pt x="144" y="452"/>
                  <a:pt x="144" y="452"/>
                  <a:pt x="144" y="452"/>
                </a:cubicBezTo>
                <a:cubicBezTo>
                  <a:pt x="140" y="458"/>
                  <a:pt x="143" y="466"/>
                  <a:pt x="149" y="468"/>
                </a:cubicBezTo>
                <a:cubicBezTo>
                  <a:pt x="152" y="470"/>
                  <a:pt x="155" y="471"/>
                  <a:pt x="158" y="472"/>
                </a:cubicBezTo>
                <a:cubicBezTo>
                  <a:pt x="164" y="474"/>
                  <a:pt x="171" y="471"/>
                  <a:pt x="172" y="464"/>
                </a:cubicBezTo>
                <a:cubicBezTo>
                  <a:pt x="174" y="459"/>
                  <a:pt x="174" y="459"/>
                  <a:pt x="174" y="459"/>
                </a:cubicBezTo>
                <a:cubicBezTo>
                  <a:pt x="176" y="449"/>
                  <a:pt x="186" y="444"/>
                  <a:pt x="195" y="446"/>
                </a:cubicBezTo>
                <a:cubicBezTo>
                  <a:pt x="195" y="446"/>
                  <a:pt x="195" y="446"/>
                  <a:pt x="195" y="446"/>
                </a:cubicBezTo>
                <a:cubicBezTo>
                  <a:pt x="205" y="449"/>
                  <a:pt x="210" y="458"/>
                  <a:pt x="208" y="468"/>
                </a:cubicBezTo>
                <a:cubicBezTo>
                  <a:pt x="207" y="472"/>
                  <a:pt x="207" y="472"/>
                  <a:pt x="207" y="472"/>
                </a:cubicBezTo>
                <a:cubicBezTo>
                  <a:pt x="205" y="479"/>
                  <a:pt x="209" y="485"/>
                  <a:pt x="216" y="486"/>
                </a:cubicBezTo>
                <a:cubicBezTo>
                  <a:pt x="219" y="486"/>
                  <a:pt x="222" y="487"/>
                  <a:pt x="226" y="487"/>
                </a:cubicBezTo>
                <a:cubicBezTo>
                  <a:pt x="232" y="487"/>
                  <a:pt x="238" y="482"/>
                  <a:pt x="238" y="476"/>
                </a:cubicBezTo>
                <a:cubicBezTo>
                  <a:pt x="237" y="470"/>
                  <a:pt x="237" y="470"/>
                  <a:pt x="237" y="470"/>
                </a:cubicBezTo>
                <a:cubicBezTo>
                  <a:pt x="237" y="460"/>
                  <a:pt x="245" y="452"/>
                  <a:pt x="254" y="452"/>
                </a:cubicBezTo>
                <a:cubicBezTo>
                  <a:pt x="264" y="452"/>
                  <a:pt x="272" y="459"/>
                  <a:pt x="272" y="469"/>
                </a:cubicBezTo>
                <a:cubicBezTo>
                  <a:pt x="273" y="474"/>
                  <a:pt x="273" y="474"/>
                  <a:pt x="273" y="474"/>
                </a:cubicBezTo>
                <a:cubicBezTo>
                  <a:pt x="273" y="480"/>
                  <a:pt x="279" y="485"/>
                  <a:pt x="285" y="484"/>
                </a:cubicBezTo>
                <a:cubicBezTo>
                  <a:pt x="289" y="484"/>
                  <a:pt x="292" y="483"/>
                  <a:pt x="295" y="482"/>
                </a:cubicBezTo>
                <a:cubicBezTo>
                  <a:pt x="301" y="481"/>
                  <a:pt x="305" y="475"/>
                  <a:pt x="303" y="468"/>
                </a:cubicBezTo>
                <a:cubicBezTo>
                  <a:pt x="301" y="463"/>
                  <a:pt x="301" y="463"/>
                  <a:pt x="301" y="463"/>
                </a:cubicBezTo>
                <a:cubicBezTo>
                  <a:pt x="298" y="453"/>
                  <a:pt x="304" y="444"/>
                  <a:pt x="313" y="441"/>
                </a:cubicBezTo>
                <a:cubicBezTo>
                  <a:pt x="313" y="441"/>
                  <a:pt x="313" y="441"/>
                  <a:pt x="313" y="441"/>
                </a:cubicBezTo>
                <a:cubicBezTo>
                  <a:pt x="322" y="438"/>
                  <a:pt x="332" y="443"/>
                  <a:pt x="335" y="452"/>
                </a:cubicBezTo>
                <a:cubicBezTo>
                  <a:pt x="336" y="456"/>
                  <a:pt x="336" y="456"/>
                  <a:pt x="336" y="456"/>
                </a:cubicBezTo>
                <a:cubicBezTo>
                  <a:pt x="338" y="463"/>
                  <a:pt x="345" y="466"/>
                  <a:pt x="351" y="463"/>
                </a:cubicBezTo>
                <a:cubicBezTo>
                  <a:pt x="354" y="462"/>
                  <a:pt x="357" y="460"/>
                  <a:pt x="360" y="459"/>
                </a:cubicBezTo>
                <a:cubicBezTo>
                  <a:pt x="366" y="455"/>
                  <a:pt x="368" y="448"/>
                  <a:pt x="364" y="443"/>
                </a:cubicBezTo>
                <a:cubicBezTo>
                  <a:pt x="361" y="438"/>
                  <a:pt x="361" y="438"/>
                  <a:pt x="361" y="438"/>
                </a:cubicBezTo>
                <a:cubicBezTo>
                  <a:pt x="355" y="430"/>
                  <a:pt x="357" y="419"/>
                  <a:pt x="365" y="413"/>
                </a:cubicBezTo>
                <a:cubicBezTo>
                  <a:pt x="373" y="408"/>
                  <a:pt x="384" y="410"/>
                  <a:pt x="390" y="418"/>
                </a:cubicBezTo>
                <a:cubicBezTo>
                  <a:pt x="392" y="422"/>
                  <a:pt x="392" y="422"/>
                  <a:pt x="392" y="422"/>
                </a:cubicBezTo>
                <a:cubicBezTo>
                  <a:pt x="396" y="427"/>
                  <a:pt x="404" y="428"/>
                  <a:pt x="409" y="424"/>
                </a:cubicBezTo>
                <a:cubicBezTo>
                  <a:pt x="409" y="424"/>
                  <a:pt x="409" y="424"/>
                  <a:pt x="409" y="424"/>
                </a:cubicBezTo>
                <a:cubicBezTo>
                  <a:pt x="411" y="422"/>
                  <a:pt x="414" y="419"/>
                  <a:pt x="416" y="417"/>
                </a:cubicBezTo>
                <a:cubicBezTo>
                  <a:pt x="421" y="413"/>
                  <a:pt x="420" y="405"/>
                  <a:pt x="415" y="401"/>
                </a:cubicBezTo>
                <a:cubicBezTo>
                  <a:pt x="411" y="397"/>
                  <a:pt x="411" y="397"/>
                  <a:pt x="411" y="397"/>
                </a:cubicBezTo>
                <a:cubicBezTo>
                  <a:pt x="403" y="391"/>
                  <a:pt x="402" y="380"/>
                  <a:pt x="408" y="372"/>
                </a:cubicBezTo>
                <a:cubicBezTo>
                  <a:pt x="414" y="365"/>
                  <a:pt x="425" y="364"/>
                  <a:pt x="433" y="370"/>
                </a:cubicBezTo>
                <a:cubicBezTo>
                  <a:pt x="437" y="373"/>
                  <a:pt x="437" y="373"/>
                  <a:pt x="437" y="373"/>
                </a:cubicBezTo>
                <a:cubicBezTo>
                  <a:pt x="442" y="377"/>
                  <a:pt x="450" y="376"/>
                  <a:pt x="453" y="370"/>
                </a:cubicBezTo>
                <a:cubicBezTo>
                  <a:pt x="455" y="368"/>
                  <a:pt x="456" y="365"/>
                  <a:pt x="458" y="362"/>
                </a:cubicBezTo>
                <a:cubicBezTo>
                  <a:pt x="461" y="356"/>
                  <a:pt x="459" y="349"/>
                  <a:pt x="453" y="346"/>
                </a:cubicBezTo>
                <a:cubicBezTo>
                  <a:pt x="447" y="344"/>
                  <a:pt x="447" y="344"/>
                  <a:pt x="447" y="344"/>
                </a:cubicBezTo>
                <a:cubicBezTo>
                  <a:pt x="438" y="340"/>
                  <a:pt x="434" y="330"/>
                  <a:pt x="438" y="321"/>
                </a:cubicBezTo>
                <a:cubicBezTo>
                  <a:pt x="442" y="312"/>
                  <a:pt x="452" y="308"/>
                  <a:pt x="461" y="312"/>
                </a:cubicBezTo>
                <a:cubicBezTo>
                  <a:pt x="465" y="314"/>
                  <a:pt x="465" y="314"/>
                  <a:pt x="465" y="314"/>
                </a:cubicBezTo>
                <a:cubicBezTo>
                  <a:pt x="471" y="316"/>
                  <a:pt x="479" y="313"/>
                  <a:pt x="480" y="306"/>
                </a:cubicBezTo>
                <a:cubicBezTo>
                  <a:pt x="481" y="303"/>
                  <a:pt x="482" y="300"/>
                  <a:pt x="483" y="297"/>
                </a:cubicBezTo>
                <a:cubicBezTo>
                  <a:pt x="484" y="291"/>
                  <a:pt x="480" y="284"/>
                  <a:pt x="473" y="284"/>
                </a:cubicBezTo>
                <a:cubicBezTo>
                  <a:pt x="467" y="283"/>
                  <a:pt x="467" y="283"/>
                  <a:pt x="467" y="283"/>
                </a:cubicBezTo>
                <a:cubicBezTo>
                  <a:pt x="458" y="282"/>
                  <a:pt x="451" y="273"/>
                  <a:pt x="452" y="263"/>
                </a:cubicBezTo>
                <a:cubicBezTo>
                  <a:pt x="446" y="257"/>
                  <a:pt x="451" y="246"/>
                  <a:pt x="460" y="247"/>
                </a:cubicBezTo>
                <a:close/>
                <a:moveTo>
                  <a:pt x="244" y="413"/>
                </a:moveTo>
                <a:cubicBezTo>
                  <a:pt x="151" y="413"/>
                  <a:pt x="76" y="337"/>
                  <a:pt x="76" y="244"/>
                </a:cubicBezTo>
                <a:cubicBezTo>
                  <a:pt x="76" y="150"/>
                  <a:pt x="151" y="75"/>
                  <a:pt x="244" y="75"/>
                </a:cubicBezTo>
                <a:cubicBezTo>
                  <a:pt x="338" y="75"/>
                  <a:pt x="413" y="150"/>
                  <a:pt x="413" y="244"/>
                </a:cubicBezTo>
                <a:cubicBezTo>
                  <a:pt x="413" y="337"/>
                  <a:pt x="338" y="413"/>
                  <a:pt x="244" y="413"/>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dirty="0"/>
          </a:p>
        </p:txBody>
      </p:sp>
      <p:cxnSp>
        <p:nvCxnSpPr>
          <p:cNvPr id="69" name="Straight Connector 68">
            <a:extLst>
              <a:ext uri="{FF2B5EF4-FFF2-40B4-BE49-F238E27FC236}">
                <a16:creationId xmlns="" xmlns:a16="http://schemas.microsoft.com/office/drawing/2014/main" id="{4E0EB160-55C6-4045-9E9D-0C9AB0511355}"/>
              </a:ext>
            </a:extLst>
          </p:cNvPr>
          <p:cNvCxnSpPr>
            <a:cxnSpLocks/>
            <a:stCxn id="26" idx="23"/>
            <a:endCxn id="67" idx="36"/>
          </p:cNvCxnSpPr>
          <p:nvPr/>
        </p:nvCxnSpPr>
        <p:spPr>
          <a:xfrm>
            <a:off x="8739851" y="5653998"/>
            <a:ext cx="1819642" cy="764816"/>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 xmlns:a16="http://schemas.microsoft.com/office/drawing/2014/main" id="{9D131272-A367-41AC-A585-722FC510FA39}"/>
              </a:ext>
            </a:extLst>
          </p:cNvPr>
          <p:cNvCxnSpPr>
            <a:cxnSpLocks/>
            <a:endCxn id="67" idx="12"/>
          </p:cNvCxnSpPr>
          <p:nvPr/>
        </p:nvCxnSpPr>
        <p:spPr>
          <a:xfrm flipV="1">
            <a:off x="9013869" y="4417281"/>
            <a:ext cx="1713161" cy="116978"/>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 xmlns:a16="http://schemas.microsoft.com/office/drawing/2014/main" id="{5F2E8C90-D8B1-47A8-8AE2-1E176CA70486}"/>
              </a:ext>
            </a:extLst>
          </p:cNvPr>
          <p:cNvSpPr/>
          <p:nvPr/>
        </p:nvSpPr>
        <p:spPr>
          <a:xfrm>
            <a:off x="2826978" y="5089862"/>
            <a:ext cx="2243427" cy="147207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165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1700"/>
                                        <p:tgtEl>
                                          <p:spTgt spid="2"/>
                                        </p:tgtEl>
                                      </p:cBhvr>
                                    </p:animEffect>
                                  </p:childTnLst>
                                </p:cTn>
                              </p:par>
                              <p:par>
                                <p:cTn id="8" presetID="42" presetClass="entr" presetSubtype="0" fill="hold" grpId="0" nodeType="withEffect">
                                  <p:stCondLst>
                                    <p:cond delay="170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1000"/>
                                        <p:tgtEl>
                                          <p:spTgt spid="3"/>
                                        </p:tgtEl>
                                      </p:cBhvr>
                                    </p:animEffect>
                                    <p:anim calcmode="lin" valueType="num">
                                      <p:cBhvr>
                                        <p:cTn id="11" dur="1000" fill="hold"/>
                                        <p:tgtEl>
                                          <p:spTgt spid="3"/>
                                        </p:tgtEl>
                                        <p:attrNameLst>
                                          <p:attrName>ppt_x</p:attrName>
                                        </p:attrNameLst>
                                      </p:cBhvr>
                                      <p:tavLst>
                                        <p:tav tm="0">
                                          <p:val>
                                            <p:strVal val="#ppt_x"/>
                                          </p:val>
                                        </p:tav>
                                        <p:tav tm="100000">
                                          <p:val>
                                            <p:strVal val="#ppt_x"/>
                                          </p:val>
                                        </p:tav>
                                      </p:tavLst>
                                    </p:anim>
                                    <p:anim calcmode="lin" valueType="num">
                                      <p:cBhvr>
                                        <p:cTn id="1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10639" y="365125"/>
            <a:ext cx="11329059" cy="1325563"/>
          </a:xfrm>
        </p:spPr>
        <p:txBody>
          <a:bodyPr>
            <a:normAutofit/>
          </a:bodyPr>
          <a:lstStyle/>
          <a:p>
            <a:pPr algn="ctr"/>
            <a:r>
              <a:rPr lang="en-US" dirty="0" smtClean="0">
                <a:latin typeface="Cambria" charset="0"/>
                <a:ea typeface="Cambria" charset="0"/>
                <a:cs typeface="Cambria" charset="0"/>
              </a:rPr>
              <a:t>NH Research </a:t>
            </a:r>
            <a:r>
              <a:rPr lang="en-US" dirty="0">
                <a:latin typeface="Cambria" charset="0"/>
                <a:ea typeface="Cambria" charset="0"/>
                <a:cs typeface="Cambria" charset="0"/>
              </a:rPr>
              <a:t>Practice Partnership </a:t>
            </a:r>
            <a:r>
              <a:rPr lang="mr-IN" dirty="0">
                <a:latin typeface="Cambria" charset="0"/>
                <a:ea typeface="Cambria" charset="0"/>
                <a:cs typeface="Cambria" charset="0"/>
              </a:rPr>
              <a:t>–</a:t>
            </a:r>
            <a:r>
              <a:rPr lang="en-US" dirty="0">
                <a:latin typeface="Cambria" charset="0"/>
                <a:ea typeface="Cambria" charset="0"/>
                <a:cs typeface="Cambria" charset="0"/>
              </a:rPr>
              <a:t> </a:t>
            </a:r>
            <a:r>
              <a:rPr lang="en-US" dirty="0" smtClean="0">
                <a:latin typeface="Cambria" charset="0"/>
                <a:ea typeface="Cambria" charset="0"/>
                <a:cs typeface="Cambria" charset="0"/>
              </a:rPr>
              <a:t/>
            </a:r>
            <a:br>
              <a:rPr lang="en-US" dirty="0" smtClean="0">
                <a:latin typeface="Cambria" charset="0"/>
                <a:ea typeface="Cambria" charset="0"/>
                <a:cs typeface="Cambria" charset="0"/>
              </a:rPr>
            </a:br>
            <a:r>
              <a:rPr lang="en-US" sz="3100" dirty="0" smtClean="0">
                <a:latin typeface="Cambria" charset="0"/>
                <a:ea typeface="Cambria" charset="0"/>
                <a:cs typeface="Cambria" charset="0"/>
              </a:rPr>
              <a:t>Multi-year</a:t>
            </a:r>
            <a:r>
              <a:rPr lang="en-US" sz="3100" dirty="0">
                <a:latin typeface="Cambria" charset="0"/>
                <a:ea typeface="Cambria" charset="0"/>
                <a:cs typeface="Cambria" charset="0"/>
              </a:rPr>
              <a:t>, Multi-Partner Group funded by the Hewlett Foundation</a:t>
            </a:r>
          </a:p>
        </p:txBody>
      </p:sp>
      <p:sp>
        <p:nvSpPr>
          <p:cNvPr id="6" name="Text Placeholder 5"/>
          <p:cNvSpPr>
            <a:spLocks noGrp="1"/>
          </p:cNvSpPr>
          <p:nvPr>
            <p:ph type="body" idx="1"/>
          </p:nvPr>
        </p:nvSpPr>
        <p:spPr/>
        <p:txBody>
          <a:bodyPr/>
          <a:lstStyle/>
          <a:p>
            <a:r>
              <a:rPr lang="en-US" dirty="0"/>
              <a:t>Partners:</a:t>
            </a:r>
          </a:p>
        </p:txBody>
      </p:sp>
      <p:sp>
        <p:nvSpPr>
          <p:cNvPr id="7" name="Content Placeholder 6"/>
          <p:cNvSpPr>
            <a:spLocks noGrp="1"/>
          </p:cNvSpPr>
          <p:nvPr>
            <p:ph sz="half" idx="2"/>
          </p:nvPr>
        </p:nvSpPr>
        <p:spPr/>
        <p:txBody>
          <a:bodyPr/>
          <a:lstStyle/>
          <a:p>
            <a:pPr lvl="1"/>
            <a:r>
              <a:rPr lang="en-US" dirty="0"/>
              <a:t>Jobs for the </a:t>
            </a:r>
            <a:r>
              <a:rPr lang="en-US" dirty="0" smtClean="0"/>
              <a:t>Future</a:t>
            </a:r>
            <a:endParaRPr lang="en-US" dirty="0"/>
          </a:p>
          <a:p>
            <a:pPr lvl="1"/>
            <a:r>
              <a:rPr lang="en-US" dirty="0"/>
              <a:t>NH Learning Initiative</a:t>
            </a:r>
          </a:p>
          <a:p>
            <a:pPr lvl="1"/>
            <a:r>
              <a:rPr lang="en-US" dirty="0"/>
              <a:t>4 NH School Districts:</a:t>
            </a:r>
          </a:p>
          <a:p>
            <a:pPr lvl="2"/>
            <a:r>
              <a:rPr lang="en-US" dirty="0" err="1"/>
              <a:t>Souhegan</a:t>
            </a:r>
            <a:r>
              <a:rPr lang="en-US" dirty="0"/>
              <a:t> HS</a:t>
            </a:r>
          </a:p>
          <a:p>
            <a:pPr lvl="2"/>
            <a:r>
              <a:rPr lang="en-US" dirty="0"/>
              <a:t>Sanborn RSD</a:t>
            </a:r>
          </a:p>
          <a:p>
            <a:pPr lvl="2"/>
            <a:r>
              <a:rPr lang="en-US" dirty="0"/>
              <a:t>Rochester SD</a:t>
            </a:r>
          </a:p>
          <a:p>
            <a:pPr lvl="2"/>
            <a:r>
              <a:rPr lang="en-US" dirty="0"/>
              <a:t>Epping </a:t>
            </a:r>
            <a:r>
              <a:rPr lang="en-US" dirty="0" smtClean="0"/>
              <a:t>SD</a:t>
            </a:r>
          </a:p>
          <a:p>
            <a:pPr lvl="1"/>
            <a:r>
              <a:rPr lang="en-US" dirty="0" smtClean="0"/>
              <a:t>Center for Innovation                      in Education</a:t>
            </a:r>
            <a:endParaRPr lang="en-US" dirty="0"/>
          </a:p>
          <a:p>
            <a:endParaRPr lang="en-US" dirty="0"/>
          </a:p>
        </p:txBody>
      </p:sp>
      <p:sp>
        <p:nvSpPr>
          <p:cNvPr id="8" name="Text Placeholder 7"/>
          <p:cNvSpPr>
            <a:spLocks noGrp="1"/>
          </p:cNvSpPr>
          <p:nvPr>
            <p:ph type="body" sz="quarter" idx="3"/>
          </p:nvPr>
        </p:nvSpPr>
        <p:spPr/>
        <p:txBody>
          <a:bodyPr/>
          <a:lstStyle/>
          <a:p>
            <a:r>
              <a:rPr lang="en-US" dirty="0"/>
              <a:t>Design:</a:t>
            </a:r>
          </a:p>
        </p:txBody>
      </p:sp>
      <p:sp>
        <p:nvSpPr>
          <p:cNvPr id="9" name="Content Placeholder 8"/>
          <p:cNvSpPr>
            <a:spLocks noGrp="1"/>
          </p:cNvSpPr>
          <p:nvPr>
            <p:ph sz="quarter" idx="4"/>
          </p:nvPr>
        </p:nvSpPr>
        <p:spPr/>
        <p:txBody>
          <a:bodyPr>
            <a:normAutofit fontScale="92500" lnSpcReduction="20000"/>
          </a:bodyPr>
          <a:lstStyle/>
          <a:p>
            <a:r>
              <a:rPr lang="en-US" dirty="0"/>
              <a:t>Demonstrate Capacity to SCALE the </a:t>
            </a:r>
            <a:r>
              <a:rPr lang="en-US" dirty="0" smtClean="0"/>
              <a:t>reliable use </a:t>
            </a:r>
            <a:r>
              <a:rPr lang="en-US" dirty="0"/>
              <a:t>and assessment of Essential Skills through Common PACE Assessments</a:t>
            </a:r>
          </a:p>
          <a:p>
            <a:r>
              <a:rPr lang="en-US" dirty="0"/>
              <a:t>Start with: </a:t>
            </a:r>
          </a:p>
          <a:p>
            <a:pPr lvl="1"/>
            <a:r>
              <a:rPr lang="en-US" dirty="0"/>
              <a:t>Social Studies Common Performance Tasks and Self-Direction </a:t>
            </a:r>
          </a:p>
          <a:p>
            <a:pPr lvl="1"/>
            <a:r>
              <a:rPr lang="en-US" dirty="0"/>
              <a:t>4 Original HS </a:t>
            </a:r>
            <a:r>
              <a:rPr lang="en-US" dirty="0" smtClean="0"/>
              <a:t>-- Social </a:t>
            </a:r>
            <a:r>
              <a:rPr lang="en-US" dirty="0"/>
              <a:t>Studies Teachers</a:t>
            </a:r>
          </a:p>
          <a:p>
            <a:r>
              <a:rPr lang="en-US" dirty="0"/>
              <a:t>Scale across State and all Content Areas</a:t>
            </a:r>
          </a:p>
          <a:p>
            <a:endParaRPr lang="en-US" dirty="0"/>
          </a:p>
        </p:txBody>
      </p:sp>
    </p:spTree>
    <p:extLst>
      <p:ext uri="{BB962C8B-B14F-4D97-AF65-F5344CB8AC3E}">
        <p14:creationId xmlns:p14="http://schemas.microsoft.com/office/powerpoint/2010/main" val="2030250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9788" y="457200"/>
            <a:ext cx="3932237" cy="1180605"/>
          </a:xfrm>
        </p:spPr>
        <p:txBody>
          <a:bodyPr/>
          <a:lstStyle/>
          <a:p>
            <a:r>
              <a:rPr lang="en-US" dirty="0">
                <a:latin typeface="Cambria" charset="0"/>
                <a:ea typeface="Cambria" charset="0"/>
                <a:cs typeface="Cambria" charset="0"/>
              </a:rPr>
              <a:t>Two Big Bets:</a:t>
            </a:r>
          </a:p>
        </p:txBody>
      </p:sp>
      <p:sp>
        <p:nvSpPr>
          <p:cNvPr id="6" name="Text Placeholder 5"/>
          <p:cNvSpPr>
            <a:spLocks noGrp="1"/>
          </p:cNvSpPr>
          <p:nvPr>
            <p:ph type="body" sz="half" idx="2"/>
          </p:nvPr>
        </p:nvSpPr>
        <p:spPr>
          <a:xfrm>
            <a:off x="2873829" y="2057400"/>
            <a:ext cx="2137558" cy="1905000"/>
          </a:xfrm>
        </p:spPr>
        <p:txBody>
          <a:bodyPr>
            <a:noAutofit/>
          </a:bodyPr>
          <a:lstStyle/>
          <a:p>
            <a:r>
              <a:rPr lang="en-US" sz="1800" dirty="0"/>
              <a:t>Dr. David T. Conley, University of Oregon</a:t>
            </a:r>
          </a:p>
          <a:p>
            <a:pPr marL="342900" indent="-342900">
              <a:buFont typeface="+mj-lt"/>
              <a:buAutoNum type="arabicPeriod"/>
            </a:pPr>
            <a:r>
              <a:rPr lang="en-US" sz="1800" dirty="0"/>
              <a:t>“I can create a developmental </a:t>
            </a:r>
            <a:r>
              <a:rPr lang="en-US" sz="1800" dirty="0" smtClean="0"/>
              <a:t>progression </a:t>
            </a:r>
            <a:r>
              <a:rPr lang="en-US" sz="1800" dirty="0"/>
              <a:t>for </a:t>
            </a:r>
            <a:r>
              <a:rPr lang="en-US" sz="1800" dirty="0" smtClean="0"/>
              <a:t>Essential </a:t>
            </a:r>
            <a:r>
              <a:rPr lang="en-US" sz="1800" dirty="0" smtClean="0"/>
              <a:t>Skills for grades K-12.”</a:t>
            </a:r>
            <a:endParaRPr lang="en-US" sz="1800" dirty="0"/>
          </a:p>
        </p:txBody>
      </p:sp>
      <p:pic>
        <p:nvPicPr>
          <p:cNvPr id="7" name="Picture 6"/>
          <p:cNvPicPr>
            <a:picLocks noChangeAspect="1"/>
          </p:cNvPicPr>
          <p:nvPr/>
        </p:nvPicPr>
        <p:blipFill>
          <a:blip r:embed="rId2"/>
          <a:stretch>
            <a:fillRect/>
          </a:stretch>
        </p:blipFill>
        <p:spPr>
          <a:xfrm>
            <a:off x="5997226" y="0"/>
            <a:ext cx="5375189" cy="6858000"/>
          </a:xfrm>
          <a:prstGeom prst="rect">
            <a:avLst/>
          </a:prstGeom>
        </p:spPr>
      </p:pic>
      <p:pic>
        <p:nvPicPr>
          <p:cNvPr id="1027" name="Picture 3" descr="avid T Conle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9788" y="2057400"/>
            <a:ext cx="1905000" cy="19050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839788" y="4381995"/>
            <a:ext cx="3932237" cy="1200329"/>
          </a:xfrm>
          <a:prstGeom prst="rect">
            <a:avLst/>
          </a:prstGeom>
          <a:noFill/>
        </p:spPr>
        <p:txBody>
          <a:bodyPr wrap="square" rtlCol="0">
            <a:spAutoFit/>
          </a:bodyPr>
          <a:lstStyle/>
          <a:p>
            <a:r>
              <a:rPr lang="en-US" dirty="0"/>
              <a:t>2. “NH Educators and Students can </a:t>
            </a:r>
            <a:r>
              <a:rPr lang="en-US" dirty="0" smtClean="0"/>
              <a:t>reliably </a:t>
            </a:r>
            <a:r>
              <a:rPr lang="en-US" dirty="0"/>
              <a:t>demonstrate success skills as part of PACE </a:t>
            </a:r>
            <a:r>
              <a:rPr lang="en-US" dirty="0" smtClean="0"/>
              <a:t>common performance </a:t>
            </a:r>
            <a:r>
              <a:rPr lang="en-US" dirty="0"/>
              <a:t>assessments.”</a:t>
            </a:r>
          </a:p>
        </p:txBody>
      </p:sp>
    </p:spTree>
    <p:extLst>
      <p:ext uri="{BB962C8B-B14F-4D97-AF65-F5344CB8AC3E}">
        <p14:creationId xmlns:p14="http://schemas.microsoft.com/office/powerpoint/2010/main" val="16118259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161309" y="332509"/>
            <a:ext cx="7696852" cy="6334983"/>
          </a:xfrm>
          <a:prstGeom prst="rect">
            <a:avLst/>
          </a:prstGeom>
        </p:spPr>
      </p:pic>
    </p:spTree>
    <p:extLst>
      <p:ext uri="{BB962C8B-B14F-4D97-AF65-F5344CB8AC3E}">
        <p14:creationId xmlns:p14="http://schemas.microsoft.com/office/powerpoint/2010/main" val="2734362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3120" y="115744"/>
            <a:ext cx="10515600" cy="1325563"/>
          </a:xfrm>
        </p:spPr>
        <p:txBody>
          <a:bodyPr/>
          <a:lstStyle/>
          <a:p>
            <a:pPr algn="ctr"/>
            <a:r>
              <a:rPr lang="en-US" dirty="0">
                <a:latin typeface="Cambria" charset="0"/>
                <a:ea typeface="Cambria" charset="0"/>
                <a:cs typeface="Cambria" charset="0"/>
              </a:rPr>
              <a:t>Components of Self </a:t>
            </a:r>
            <a:r>
              <a:rPr lang="mr-IN" dirty="0">
                <a:latin typeface="Cambria" charset="0"/>
                <a:ea typeface="Cambria" charset="0"/>
                <a:cs typeface="Cambria" charset="0"/>
              </a:rPr>
              <a:t>–</a:t>
            </a:r>
            <a:r>
              <a:rPr lang="en-US" dirty="0">
                <a:latin typeface="Cambria" charset="0"/>
                <a:ea typeface="Cambria" charset="0"/>
                <a:cs typeface="Cambria" charset="0"/>
              </a:rPr>
              <a:t> Direction:</a:t>
            </a:r>
          </a:p>
        </p:txBody>
      </p:sp>
      <p:pic>
        <p:nvPicPr>
          <p:cNvPr id="3" name="Picture 2"/>
          <p:cNvPicPr>
            <a:picLocks noChangeAspect="1"/>
          </p:cNvPicPr>
          <p:nvPr/>
        </p:nvPicPr>
        <p:blipFill>
          <a:blip r:embed="rId2"/>
          <a:stretch>
            <a:fillRect/>
          </a:stretch>
        </p:blipFill>
        <p:spPr>
          <a:xfrm>
            <a:off x="3087584" y="1349989"/>
            <a:ext cx="5926672" cy="5508011"/>
          </a:xfrm>
          <a:prstGeom prst="rect">
            <a:avLst/>
          </a:prstGeom>
        </p:spPr>
      </p:pic>
    </p:spTree>
    <p:extLst>
      <p:ext uri="{BB962C8B-B14F-4D97-AF65-F5344CB8AC3E}">
        <p14:creationId xmlns:p14="http://schemas.microsoft.com/office/powerpoint/2010/main" val="277634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1B9E278C-2893-4413-A018-EF86F04A61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4734" y="408361"/>
            <a:ext cx="10547758" cy="5823166"/>
          </a:xfrm>
          <a:prstGeom prst="rect">
            <a:avLst/>
          </a:prstGeom>
        </p:spPr>
      </p:pic>
    </p:spTree>
    <p:extLst>
      <p:ext uri="{BB962C8B-B14F-4D97-AF65-F5344CB8AC3E}">
        <p14:creationId xmlns:p14="http://schemas.microsoft.com/office/powerpoint/2010/main" val="30557373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000" y="0"/>
            <a:ext cx="9144000" cy="6858000"/>
          </a:xfrm>
          <a:prstGeom prst="rect">
            <a:avLst/>
          </a:prstGeom>
          <a:solidFill>
            <a:schemeClr val="bg1"/>
          </a:solidFill>
          <a:ln>
            <a:noFill/>
          </a:ln>
          <a:effectLst/>
        </p:spPr>
      </p:sp>
      <p:sp>
        <p:nvSpPr>
          <p:cNvPr id="12" name="Rectangle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1"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14" name="Straight Connector 13"/>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114009" y="3803954"/>
            <a:ext cx="2948940" cy="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616654" y="521908"/>
            <a:ext cx="3053294" cy="5797167"/>
          </a:xfrm>
          <a:prstGeom prst="rect">
            <a:avLst/>
          </a:prstGeom>
        </p:spPr>
      </p:pic>
      <p:sp>
        <p:nvSpPr>
          <p:cNvPr id="2" name="Title 1"/>
          <p:cNvSpPr>
            <a:spLocks noGrp="1"/>
          </p:cNvSpPr>
          <p:nvPr>
            <p:ph type="title"/>
          </p:nvPr>
        </p:nvSpPr>
        <p:spPr>
          <a:xfrm>
            <a:off x="1999707" y="484633"/>
            <a:ext cx="3156492" cy="3251540"/>
          </a:xfrm>
        </p:spPr>
        <p:txBody>
          <a:bodyPr vert="horz" lIns="91440" tIns="45720" rIns="91440" bIns="45720" rtlCol="0" anchor="b">
            <a:normAutofit/>
          </a:bodyPr>
          <a:lstStyle/>
          <a:p>
            <a:pPr algn="r" defTabSz="914400"/>
            <a:r>
              <a:rPr lang="en-US" sz="4050" b="1" dirty="0">
                <a:solidFill>
                  <a:srgbClr val="FFFFFF"/>
                </a:solidFill>
              </a:rPr>
              <a:t/>
            </a:r>
            <a:br>
              <a:rPr lang="en-US" sz="4050" b="1" dirty="0">
                <a:solidFill>
                  <a:srgbClr val="FFFFFF"/>
                </a:solidFill>
              </a:rPr>
            </a:br>
            <a:r>
              <a:rPr lang="en-US" sz="4050" b="1" dirty="0" smtClean="0">
                <a:solidFill>
                  <a:srgbClr val="FFFFFF"/>
                </a:solidFill>
              </a:rPr>
              <a:t>NH PACE</a:t>
            </a:r>
            <a:endParaRPr lang="en-US" sz="4050" b="1" dirty="0">
              <a:solidFill>
                <a:srgbClr val="FFFFFF"/>
              </a:solidFill>
            </a:endParaRPr>
          </a:p>
        </p:txBody>
      </p:sp>
      <p:sp>
        <p:nvSpPr>
          <p:cNvPr id="4" name="Slide Number Placeholder 3"/>
          <p:cNvSpPr>
            <a:spLocks noGrp="1"/>
          </p:cNvSpPr>
          <p:nvPr>
            <p:ph type="sldNum" sz="quarter" idx="12"/>
          </p:nvPr>
        </p:nvSpPr>
        <p:spPr>
          <a:xfrm>
            <a:off x="9392654" y="6401991"/>
            <a:ext cx="646697" cy="273844"/>
          </a:xfrm>
        </p:spPr>
        <p:txBody>
          <a:bodyPr vert="horz" lIns="91440" tIns="45720" rIns="91440" bIns="45720" rtlCol="0" anchor="ctr">
            <a:normAutofit/>
          </a:bodyPr>
          <a:lstStyle/>
          <a:p>
            <a:pPr marL="0" marR="0" lvl="0" indent="0" algn="r" defTabSz="914400" rtl="0" eaLnBrk="1" fontAlgn="auto" latinLnBrk="0" hangingPunct="1">
              <a:lnSpc>
                <a:spcPct val="90000"/>
              </a:lnSpc>
              <a:spcBef>
                <a:spcPts val="0"/>
              </a:spcBef>
              <a:spcAft>
                <a:spcPts val="0"/>
              </a:spcAft>
              <a:buClrTx/>
              <a:buSzTx/>
              <a:buFontTx/>
              <a:buNone/>
              <a:tabLst/>
              <a:defRPr/>
            </a:pPr>
            <a:fld id="{1E1EB1F4-E4A1-4F06-AD45-F4CD612292C1}"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9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TextBox 5">
            <a:extLst>
              <a:ext uri="{FF2B5EF4-FFF2-40B4-BE49-F238E27FC236}">
                <a16:creationId xmlns="" xmlns:a16="http://schemas.microsoft.com/office/drawing/2014/main" id="{21BFCEB5-FE7B-411A-8F11-6623503B47AC}"/>
              </a:ext>
            </a:extLst>
          </p:cNvPr>
          <p:cNvSpPr txBox="1"/>
          <p:nvPr/>
        </p:nvSpPr>
        <p:spPr>
          <a:xfrm>
            <a:off x="1752600" y="4191000"/>
            <a:ext cx="3700244"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rPr>
              <a:t>How are WSPs </a:t>
            </a:r>
            <a:r>
              <a:rPr kumimoji="0" lang="en-US" sz="2400" b="1" i="0" u="none" strike="noStrike" kern="1200" cap="none" spc="0" normalizeH="0" baseline="0" noProof="0" dirty="0" smtClean="0">
                <a:ln>
                  <a:noFill/>
                </a:ln>
                <a:solidFill>
                  <a:prstClr val="white"/>
                </a:solidFill>
                <a:effectLst/>
                <a:uLnTx/>
                <a:uFillTx/>
                <a:latin typeface="Calibri" panose="020F0502020204030204"/>
                <a:ea typeface="+mn-ea"/>
                <a:cs typeface="+mn-cs"/>
              </a:rPr>
              <a:t>(same as Essential Skills) </a:t>
            </a: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rPr>
              <a:t>embedded in tasks?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6940591"/>
      </p:ext>
    </p:extLst>
  </p:cSld>
  <p:clrMapOvr>
    <a:masterClrMapping/>
  </p:clrMapOvr>
  <p:transition spd="slow">
    <p:wipe dir="d"/>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C5B5FB9-B130-4CBE-927A-DDAC1B6E8C70}"/>
              </a:ext>
            </a:extLst>
          </p:cNvPr>
          <p:cNvSpPr>
            <a:spLocks noGrp="1"/>
          </p:cNvSpPr>
          <p:nvPr>
            <p:ph type="title"/>
          </p:nvPr>
        </p:nvSpPr>
        <p:spPr/>
        <p:txBody>
          <a:bodyPr/>
          <a:lstStyle/>
          <a:p>
            <a:r>
              <a:rPr lang="en-US" dirty="0"/>
              <a:t>Work Study Practices in PACE Template</a:t>
            </a:r>
          </a:p>
        </p:txBody>
      </p:sp>
      <p:pic>
        <p:nvPicPr>
          <p:cNvPr id="7" name="Content Placeholder 6">
            <a:extLst>
              <a:ext uri="{FF2B5EF4-FFF2-40B4-BE49-F238E27FC236}">
                <a16:creationId xmlns="" xmlns:a16="http://schemas.microsoft.com/office/drawing/2014/main" id="{107ABD6E-23E3-44BC-BE77-2635758CF13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19473" y="1388662"/>
            <a:ext cx="7124389" cy="4759606"/>
          </a:xfrm>
        </p:spPr>
      </p:pic>
      <p:sp>
        <p:nvSpPr>
          <p:cNvPr id="5" name="Slide Number Placeholder 4">
            <a:extLst>
              <a:ext uri="{FF2B5EF4-FFF2-40B4-BE49-F238E27FC236}">
                <a16:creationId xmlns="" xmlns:a16="http://schemas.microsoft.com/office/drawing/2014/main" id="{2BC38F04-0E57-4322-B865-99ED7AFD78A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1ABA75-DC05-4660-8E9A-F22E62F67F07}"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3" name="TextBox 2">
            <a:extLst>
              <a:ext uri="{FF2B5EF4-FFF2-40B4-BE49-F238E27FC236}">
                <a16:creationId xmlns="" xmlns:a16="http://schemas.microsoft.com/office/drawing/2014/main" id="{A27A9915-7D03-4AE6-BD54-6FAE035F762B}"/>
              </a:ext>
            </a:extLst>
          </p:cNvPr>
          <p:cNvSpPr txBox="1"/>
          <p:nvPr/>
        </p:nvSpPr>
        <p:spPr>
          <a:xfrm rot="21023761">
            <a:off x="5705229" y="1865433"/>
            <a:ext cx="5186322" cy="2369880"/>
          </a:xfrm>
          <a:prstGeom prst="rect">
            <a:avLst/>
          </a:prstGeom>
          <a:solidFill>
            <a:schemeClr val="accent1">
              <a:lumMod val="20000"/>
              <a:lumOff val="80000"/>
            </a:schemeClr>
          </a:solidFill>
        </p:spPr>
        <p:txBody>
          <a:bodyPr wrap="square" rtlCol="0">
            <a:spAutoFit/>
          </a:bodyPr>
          <a:lstStyle/>
          <a:p>
            <a:r>
              <a:rPr lang="en-US" dirty="0"/>
              <a:t>Work Study Practices embedded in an assessment</a:t>
            </a:r>
          </a:p>
          <a:p>
            <a:pPr marL="285750" indent="-285750">
              <a:buFont typeface="Arial" panose="020B0604020202020204" pitchFamily="34" charset="0"/>
              <a:buChar char="•"/>
            </a:pPr>
            <a:r>
              <a:rPr lang="en-US" sz="1600" dirty="0"/>
              <a:t>K-12 progression; student goals; clear expectations from teachers; system approach</a:t>
            </a:r>
          </a:p>
          <a:p>
            <a:pPr marL="285750" indent="-285750">
              <a:buFont typeface="Arial" panose="020B0604020202020204" pitchFamily="34" charset="0"/>
              <a:buChar char="•"/>
            </a:pPr>
            <a:r>
              <a:rPr lang="en-US" sz="1600" dirty="0"/>
              <a:t>Connected to a quality product and experience as a result of WSPs</a:t>
            </a:r>
          </a:p>
          <a:p>
            <a:pPr marL="285750" indent="-285750">
              <a:buFont typeface="Arial" panose="020B0604020202020204" pitchFamily="34" charset="0"/>
              <a:buChar char="•"/>
            </a:pPr>
            <a:r>
              <a:rPr lang="en-US" sz="1600" dirty="0"/>
              <a:t>Competency driven; evidence collected to demonstrate progress</a:t>
            </a:r>
          </a:p>
          <a:p>
            <a:pPr marL="285750" indent="-285750">
              <a:buFont typeface="Arial" panose="020B0604020202020204" pitchFamily="34" charset="0"/>
              <a:buChar char="•"/>
            </a:pPr>
            <a:r>
              <a:rPr lang="en-US" sz="1600" dirty="0"/>
              <a:t>WSPs go beyond classroom assessments and activities</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226371144"/>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 xmlns:a16="http://schemas.microsoft.com/office/drawing/2014/main" id="{28E3FE28-3116-43E7-9AEA-5CCB3A4EB76B}"/>
              </a:ext>
            </a:extLst>
          </p:cNvPr>
          <p:cNvSpPr>
            <a:spLocks noGrp="1"/>
          </p:cNvSpPr>
          <p:nvPr>
            <p:ph type="ftr" sz="quarter" idx="11"/>
          </p:nvPr>
        </p:nvSpPr>
        <p:spPr/>
        <p:txBody>
          <a:bodyPr/>
          <a:lstStyle/>
          <a:p>
            <a:r>
              <a:rPr lang="en-US"/>
              <a:t>NH PACE 101 Ellen Hume-Howard</a:t>
            </a:r>
            <a:endParaRPr lang="en-US" dirty="0"/>
          </a:p>
        </p:txBody>
      </p:sp>
      <p:sp>
        <p:nvSpPr>
          <p:cNvPr id="3" name="Slide Number Placeholder 2">
            <a:extLst>
              <a:ext uri="{FF2B5EF4-FFF2-40B4-BE49-F238E27FC236}">
                <a16:creationId xmlns="" xmlns:a16="http://schemas.microsoft.com/office/drawing/2014/main" id="{02E54CAC-7750-47FA-B5E8-DF65942DF076}"/>
              </a:ext>
            </a:extLst>
          </p:cNvPr>
          <p:cNvSpPr>
            <a:spLocks noGrp="1"/>
          </p:cNvSpPr>
          <p:nvPr>
            <p:ph type="sldNum" sz="quarter" idx="12"/>
          </p:nvPr>
        </p:nvSpPr>
        <p:spPr/>
        <p:txBody>
          <a:bodyPr/>
          <a:lstStyle/>
          <a:p>
            <a:fld id="{CF1ABA75-DC05-4660-8E9A-F22E62F67F07}" type="slidenum">
              <a:rPr lang="en-US" smtClean="0"/>
              <a:pPr/>
              <a:t>9</a:t>
            </a:fld>
            <a:endParaRPr lang="en-US" dirty="0"/>
          </a:p>
        </p:txBody>
      </p:sp>
      <p:pic>
        <p:nvPicPr>
          <p:cNvPr id="5" name="Picture 4">
            <a:extLst>
              <a:ext uri="{FF2B5EF4-FFF2-40B4-BE49-F238E27FC236}">
                <a16:creationId xmlns="" xmlns:a16="http://schemas.microsoft.com/office/drawing/2014/main" id="{510EEA71-28F1-41BD-A25C-7473DD642141}"/>
              </a:ext>
            </a:extLst>
          </p:cNvPr>
          <p:cNvPicPr>
            <a:picLocks noChangeAspect="1"/>
          </p:cNvPicPr>
          <p:nvPr/>
        </p:nvPicPr>
        <p:blipFill>
          <a:blip r:embed="rId2"/>
          <a:stretch>
            <a:fillRect/>
          </a:stretch>
        </p:blipFill>
        <p:spPr>
          <a:xfrm>
            <a:off x="367912" y="0"/>
            <a:ext cx="11456176" cy="6858000"/>
          </a:xfrm>
          <a:prstGeom prst="rect">
            <a:avLst/>
          </a:prstGeom>
        </p:spPr>
      </p:pic>
    </p:spTree>
    <p:extLst>
      <p:ext uri="{BB962C8B-B14F-4D97-AF65-F5344CB8AC3E}">
        <p14:creationId xmlns:p14="http://schemas.microsoft.com/office/powerpoint/2010/main" val="2677917422"/>
      </p:ext>
    </p:extLst>
  </p:cSld>
  <p:clrMapOvr>
    <a:masterClrMapping/>
  </p:clrMapOvr>
  <p:transition spd="slow">
    <p:wipe dir="d"/>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206</TotalTime>
  <Words>1105</Words>
  <Application>Microsoft Macintosh PowerPoint</Application>
  <PresentationFormat>Widescreen</PresentationFormat>
  <Paragraphs>100</Paragraphs>
  <Slides>15</Slides>
  <Notes>0</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15</vt:i4>
      </vt:variant>
    </vt:vector>
  </HeadingPairs>
  <TitlesOfParts>
    <vt:vector size="26" baseType="lpstr">
      <vt:lpstr>Calibri</vt:lpstr>
      <vt:lpstr>Calibri Light</vt:lpstr>
      <vt:lpstr>Cambria</vt:lpstr>
      <vt:lpstr>Candara</vt:lpstr>
      <vt:lpstr>Courier New</vt:lpstr>
      <vt:lpstr>Franklin Gothic Book</vt:lpstr>
      <vt:lpstr>Lato</vt:lpstr>
      <vt:lpstr>Roboto</vt:lpstr>
      <vt:lpstr>Arial</vt:lpstr>
      <vt:lpstr>Office Theme</vt:lpstr>
      <vt:lpstr>1_Office Theme</vt:lpstr>
      <vt:lpstr>Essential Skills and NH PACE</vt:lpstr>
      <vt:lpstr>NH Research Practice Partnership –  Multi-year, Multi-Partner Group funded by the Hewlett Foundation</vt:lpstr>
      <vt:lpstr>Two Big Bets:</vt:lpstr>
      <vt:lpstr>PowerPoint Presentation</vt:lpstr>
      <vt:lpstr>Components of Self – Direction:</vt:lpstr>
      <vt:lpstr>PowerPoint Presentation</vt:lpstr>
      <vt:lpstr> NH PACE</vt:lpstr>
      <vt:lpstr>Work Study Practices in PACE Template</vt:lpstr>
      <vt:lpstr>PowerPoint Presentation</vt:lpstr>
      <vt:lpstr>PowerPoint Presentation</vt:lpstr>
      <vt:lpstr>Mathematics</vt:lpstr>
      <vt:lpstr>ELA</vt:lpstr>
      <vt:lpstr>SCIENCE</vt:lpstr>
      <vt:lpstr>SCIENCE</vt:lpstr>
      <vt:lpstr>PowerPoint Presentation</vt:lpstr>
    </vt:vector>
  </TitlesOfParts>
  <Company/>
  <LinksUpToDate>false</LinksUpToDate>
  <SharedDoc>false</SharedDoc>
  <HyperlinksChanged>false</HyperlinksChanged>
  <AppVersion>15.0038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Essential Skills and Dispositions and NH PACE</dc:title>
  <dc:creator>Leather, Paul</dc:creator>
  <cp:lastModifiedBy>Leather, Paul</cp:lastModifiedBy>
  <cp:revision>13</cp:revision>
  <dcterms:created xsi:type="dcterms:W3CDTF">2018-12-28T15:30:12Z</dcterms:created>
  <dcterms:modified xsi:type="dcterms:W3CDTF">2018-12-31T14:46:28Z</dcterms:modified>
</cp:coreProperties>
</file>